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 id="2147483854" r:id="rId5"/>
  </p:sldMasterIdLst>
  <p:notesMasterIdLst>
    <p:notesMasterId r:id="rId36"/>
  </p:notesMasterIdLst>
  <p:sldIdLst>
    <p:sldId id="258" r:id="rId6"/>
    <p:sldId id="285" r:id="rId7"/>
    <p:sldId id="286" r:id="rId8"/>
    <p:sldId id="287" r:id="rId9"/>
    <p:sldId id="288" r:id="rId10"/>
    <p:sldId id="274" r:id="rId11"/>
    <p:sldId id="275" r:id="rId12"/>
    <p:sldId id="276" r:id="rId13"/>
    <p:sldId id="289" r:id="rId14"/>
    <p:sldId id="292" r:id="rId15"/>
    <p:sldId id="293" r:id="rId16"/>
    <p:sldId id="294" r:id="rId17"/>
    <p:sldId id="295" r:id="rId18"/>
    <p:sldId id="296" r:id="rId19"/>
    <p:sldId id="291" r:id="rId20"/>
    <p:sldId id="290"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85" userDrawn="1">
          <p15:clr>
            <a:srgbClr val="A4A3A4"/>
          </p15:clr>
        </p15:guide>
        <p15:guide id="2" orient="horz" pos="21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CFE2"/>
    <a:srgbClr val="C9D5E1"/>
    <a:srgbClr val="A4B8C3"/>
    <a:srgbClr val="1E7088"/>
    <a:srgbClr val="D0D9EF"/>
    <a:srgbClr val="B2B2CE"/>
    <a:srgbClr val="9691A5"/>
    <a:srgbClr val="2A283C"/>
    <a:srgbClr val="E332D3"/>
    <a:srgbClr val="412D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04" autoAdjust="0"/>
    <p:restoredTop sz="95181" autoAdjust="0"/>
  </p:normalViewPr>
  <p:slideViewPr>
    <p:cSldViewPr snapToGrid="0">
      <p:cViewPr varScale="1">
        <p:scale>
          <a:sx n="81" d="100"/>
          <a:sy n="81" d="100"/>
        </p:scale>
        <p:origin x="509" y="72"/>
      </p:cViewPr>
      <p:guideLst>
        <p:guide pos="3885"/>
        <p:guide orient="horz" pos="211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4" d="100"/>
          <a:sy n="64" d="100"/>
        </p:scale>
        <p:origin x="3192"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thier9, Michel (SSC/SPC)" userId="ffbbf874-10b6-443f-a3a6-ed3c15d2f451" providerId="ADAL" clId="{334502AC-859F-4B4B-A7BD-FD29A5AE516F}"/>
    <pc:docChg chg="addSld modSld sldOrd addMainMaster">
      <pc:chgData name="Gauthier9, Michel (SSC/SPC)" userId="ffbbf874-10b6-443f-a3a6-ed3c15d2f451" providerId="ADAL" clId="{334502AC-859F-4B4B-A7BD-FD29A5AE516F}" dt="2024-10-23T11:56:51.835" v="47"/>
      <pc:docMkLst>
        <pc:docMk/>
      </pc:docMkLst>
      <pc:sldChg chg="add">
        <pc:chgData name="Gauthier9, Michel (SSC/SPC)" userId="ffbbf874-10b6-443f-a3a6-ed3c15d2f451" providerId="ADAL" clId="{334502AC-859F-4B4B-A7BD-FD29A5AE516F}" dt="2024-10-23T11:53:11.656" v="1"/>
        <pc:sldMkLst>
          <pc:docMk/>
          <pc:sldMk cId="184921804" sldId="289"/>
        </pc:sldMkLst>
      </pc:sldChg>
      <pc:sldChg chg="add ord">
        <pc:chgData name="Gauthier9, Michel (SSC/SPC)" userId="ffbbf874-10b6-443f-a3a6-ed3c15d2f451" providerId="ADAL" clId="{334502AC-859F-4B4B-A7BD-FD29A5AE516F}" dt="2024-10-23T11:53:46.983" v="19"/>
        <pc:sldMkLst>
          <pc:docMk/>
          <pc:sldMk cId="1268684053" sldId="290"/>
        </pc:sldMkLst>
      </pc:sldChg>
      <pc:sldChg chg="add ord">
        <pc:chgData name="Gauthier9, Michel (SSC/SPC)" userId="ffbbf874-10b6-443f-a3a6-ed3c15d2f451" providerId="ADAL" clId="{334502AC-859F-4B4B-A7BD-FD29A5AE516F}" dt="2024-10-23T11:53:39.007" v="17"/>
        <pc:sldMkLst>
          <pc:docMk/>
          <pc:sldMk cId="322084182" sldId="291"/>
        </pc:sldMkLst>
      </pc:sldChg>
      <pc:sldChg chg="add">
        <pc:chgData name="Gauthier9, Michel (SSC/SPC)" userId="ffbbf874-10b6-443f-a3a6-ed3c15d2f451" providerId="ADAL" clId="{334502AC-859F-4B4B-A7BD-FD29A5AE516F}" dt="2024-10-23T11:53:26.295" v="7"/>
        <pc:sldMkLst>
          <pc:docMk/>
          <pc:sldMk cId="3176450959" sldId="292"/>
        </pc:sldMkLst>
      </pc:sldChg>
      <pc:sldChg chg="add">
        <pc:chgData name="Gauthier9, Michel (SSC/SPC)" userId="ffbbf874-10b6-443f-a3a6-ed3c15d2f451" providerId="ADAL" clId="{334502AC-859F-4B4B-A7BD-FD29A5AE516F}" dt="2024-10-23T11:53:28.127" v="9"/>
        <pc:sldMkLst>
          <pc:docMk/>
          <pc:sldMk cId="59305580" sldId="293"/>
        </pc:sldMkLst>
      </pc:sldChg>
      <pc:sldChg chg="add">
        <pc:chgData name="Gauthier9, Michel (SSC/SPC)" userId="ffbbf874-10b6-443f-a3a6-ed3c15d2f451" providerId="ADAL" clId="{334502AC-859F-4B4B-A7BD-FD29A5AE516F}" dt="2024-10-23T11:53:29.923" v="11"/>
        <pc:sldMkLst>
          <pc:docMk/>
          <pc:sldMk cId="2219269857" sldId="294"/>
        </pc:sldMkLst>
      </pc:sldChg>
      <pc:sldChg chg="add">
        <pc:chgData name="Gauthier9, Michel (SSC/SPC)" userId="ffbbf874-10b6-443f-a3a6-ed3c15d2f451" providerId="ADAL" clId="{334502AC-859F-4B4B-A7BD-FD29A5AE516F}" dt="2024-10-23T11:53:31.558" v="13"/>
        <pc:sldMkLst>
          <pc:docMk/>
          <pc:sldMk cId="1893435075" sldId="295"/>
        </pc:sldMkLst>
      </pc:sldChg>
      <pc:sldChg chg="add">
        <pc:chgData name="Gauthier9, Michel (SSC/SPC)" userId="ffbbf874-10b6-443f-a3a6-ed3c15d2f451" providerId="ADAL" clId="{334502AC-859F-4B4B-A7BD-FD29A5AE516F}" dt="2024-10-23T11:53:33.808" v="15"/>
        <pc:sldMkLst>
          <pc:docMk/>
          <pc:sldMk cId="135608265" sldId="296"/>
        </pc:sldMkLst>
      </pc:sldChg>
      <pc:sldChg chg="add">
        <pc:chgData name="Gauthier9, Michel (SSC/SPC)" userId="ffbbf874-10b6-443f-a3a6-ed3c15d2f451" providerId="ADAL" clId="{334502AC-859F-4B4B-A7BD-FD29A5AE516F}" dt="2024-10-23T11:55:09.424" v="21"/>
        <pc:sldMkLst>
          <pc:docMk/>
          <pc:sldMk cId="950994846" sldId="297"/>
        </pc:sldMkLst>
      </pc:sldChg>
      <pc:sldChg chg="add">
        <pc:chgData name="Gauthier9, Michel (SSC/SPC)" userId="ffbbf874-10b6-443f-a3a6-ed3c15d2f451" providerId="ADAL" clId="{334502AC-859F-4B4B-A7BD-FD29A5AE516F}" dt="2024-10-23T11:55:10.869" v="23"/>
        <pc:sldMkLst>
          <pc:docMk/>
          <pc:sldMk cId="1203906791" sldId="298"/>
        </pc:sldMkLst>
      </pc:sldChg>
      <pc:sldChg chg="add">
        <pc:chgData name="Gauthier9, Michel (SSC/SPC)" userId="ffbbf874-10b6-443f-a3a6-ed3c15d2f451" providerId="ADAL" clId="{334502AC-859F-4B4B-A7BD-FD29A5AE516F}" dt="2024-10-23T11:55:12.669" v="25"/>
        <pc:sldMkLst>
          <pc:docMk/>
          <pc:sldMk cId="1814010550" sldId="299"/>
        </pc:sldMkLst>
      </pc:sldChg>
      <pc:sldChg chg="add">
        <pc:chgData name="Gauthier9, Michel (SSC/SPC)" userId="ffbbf874-10b6-443f-a3a6-ed3c15d2f451" providerId="ADAL" clId="{334502AC-859F-4B4B-A7BD-FD29A5AE516F}" dt="2024-10-23T11:55:14.740" v="27"/>
        <pc:sldMkLst>
          <pc:docMk/>
          <pc:sldMk cId="840390547" sldId="300"/>
        </pc:sldMkLst>
      </pc:sldChg>
      <pc:sldChg chg="add">
        <pc:chgData name="Gauthier9, Michel (SSC/SPC)" userId="ffbbf874-10b6-443f-a3a6-ed3c15d2f451" providerId="ADAL" clId="{334502AC-859F-4B4B-A7BD-FD29A5AE516F}" dt="2024-10-23T11:55:16.444" v="29"/>
        <pc:sldMkLst>
          <pc:docMk/>
          <pc:sldMk cId="570722285" sldId="301"/>
        </pc:sldMkLst>
      </pc:sldChg>
      <pc:sldChg chg="add">
        <pc:chgData name="Gauthier9, Michel (SSC/SPC)" userId="ffbbf874-10b6-443f-a3a6-ed3c15d2f451" providerId="ADAL" clId="{334502AC-859F-4B4B-A7BD-FD29A5AE516F}" dt="2024-10-23T11:55:18.503" v="31"/>
        <pc:sldMkLst>
          <pc:docMk/>
          <pc:sldMk cId="3662888290" sldId="302"/>
        </pc:sldMkLst>
      </pc:sldChg>
      <pc:sldChg chg="add">
        <pc:chgData name="Gauthier9, Michel (SSC/SPC)" userId="ffbbf874-10b6-443f-a3a6-ed3c15d2f451" providerId="ADAL" clId="{334502AC-859F-4B4B-A7BD-FD29A5AE516F}" dt="2024-10-23T11:55:20.671" v="33"/>
        <pc:sldMkLst>
          <pc:docMk/>
          <pc:sldMk cId="792473290" sldId="303"/>
        </pc:sldMkLst>
      </pc:sldChg>
      <pc:sldChg chg="add">
        <pc:chgData name="Gauthier9, Michel (SSC/SPC)" userId="ffbbf874-10b6-443f-a3a6-ed3c15d2f451" providerId="ADAL" clId="{334502AC-859F-4B4B-A7BD-FD29A5AE516F}" dt="2024-10-23T11:56:37.315" v="35"/>
        <pc:sldMkLst>
          <pc:docMk/>
          <pc:sldMk cId="533523260" sldId="304"/>
        </pc:sldMkLst>
      </pc:sldChg>
      <pc:sldChg chg="add">
        <pc:chgData name="Gauthier9, Michel (SSC/SPC)" userId="ffbbf874-10b6-443f-a3a6-ed3c15d2f451" providerId="ADAL" clId="{334502AC-859F-4B4B-A7BD-FD29A5AE516F}" dt="2024-10-23T11:56:38.595" v="37"/>
        <pc:sldMkLst>
          <pc:docMk/>
          <pc:sldMk cId="1824662728" sldId="305"/>
        </pc:sldMkLst>
      </pc:sldChg>
      <pc:sldChg chg="add">
        <pc:chgData name="Gauthier9, Michel (SSC/SPC)" userId="ffbbf874-10b6-443f-a3a6-ed3c15d2f451" providerId="ADAL" clId="{334502AC-859F-4B4B-A7BD-FD29A5AE516F}" dt="2024-10-23T11:56:40.594" v="39"/>
        <pc:sldMkLst>
          <pc:docMk/>
          <pc:sldMk cId="4270888398" sldId="306"/>
        </pc:sldMkLst>
      </pc:sldChg>
      <pc:sldChg chg="add">
        <pc:chgData name="Gauthier9, Michel (SSC/SPC)" userId="ffbbf874-10b6-443f-a3a6-ed3c15d2f451" providerId="ADAL" clId="{334502AC-859F-4B4B-A7BD-FD29A5AE516F}" dt="2024-10-23T11:56:42.474" v="41"/>
        <pc:sldMkLst>
          <pc:docMk/>
          <pc:sldMk cId="3635855180" sldId="307"/>
        </pc:sldMkLst>
      </pc:sldChg>
      <pc:sldChg chg="add">
        <pc:chgData name="Gauthier9, Michel (SSC/SPC)" userId="ffbbf874-10b6-443f-a3a6-ed3c15d2f451" providerId="ADAL" clId="{334502AC-859F-4B4B-A7BD-FD29A5AE516F}" dt="2024-10-23T11:56:44.404" v="43"/>
        <pc:sldMkLst>
          <pc:docMk/>
          <pc:sldMk cId="2425870872" sldId="308"/>
        </pc:sldMkLst>
      </pc:sldChg>
      <pc:sldChg chg="add">
        <pc:chgData name="Gauthier9, Michel (SSC/SPC)" userId="ffbbf874-10b6-443f-a3a6-ed3c15d2f451" providerId="ADAL" clId="{334502AC-859F-4B4B-A7BD-FD29A5AE516F}" dt="2024-10-23T11:56:46.483" v="45"/>
        <pc:sldMkLst>
          <pc:docMk/>
          <pc:sldMk cId="1733710609" sldId="309"/>
        </pc:sldMkLst>
      </pc:sldChg>
      <pc:sldChg chg="add">
        <pc:chgData name="Gauthier9, Michel (SSC/SPC)" userId="ffbbf874-10b6-443f-a3a6-ed3c15d2f451" providerId="ADAL" clId="{334502AC-859F-4B4B-A7BD-FD29A5AE516F}" dt="2024-10-23T11:56:51.835" v="47"/>
        <pc:sldMkLst>
          <pc:docMk/>
          <pc:sldMk cId="1985608288" sldId="310"/>
        </pc:sldMkLst>
      </pc:sldChg>
      <pc:sldMasterChg chg="addSldLayout">
        <pc:chgData name="Gauthier9, Michel (SSC/SPC)" userId="ffbbf874-10b6-443f-a3a6-ed3c15d2f451" providerId="ADAL" clId="{334502AC-859F-4B4B-A7BD-FD29A5AE516F}" dt="2024-10-23T11:53:11.656" v="0" actId="27028"/>
        <pc:sldMasterMkLst>
          <pc:docMk/>
          <pc:sldMasterMk cId="574323213" sldId="2147483658"/>
        </pc:sldMasterMkLst>
        <pc:sldLayoutChg chg="add">
          <pc:chgData name="Gauthier9, Michel (SSC/SPC)" userId="ffbbf874-10b6-443f-a3a6-ed3c15d2f451" providerId="ADAL" clId="{334502AC-859F-4B4B-A7BD-FD29A5AE516F}" dt="2024-10-23T11:53:11.656" v="0" actId="27028"/>
          <pc:sldLayoutMkLst>
            <pc:docMk/>
            <pc:sldMasterMk cId="574323213" sldId="2147483658"/>
            <pc:sldLayoutMk cId="1101024344" sldId="2147483674"/>
          </pc:sldLayoutMkLst>
        </pc:sldLayoutChg>
      </pc:sldMasterChg>
      <pc:sldMasterChg chg="add addSldLayout">
        <pc:chgData name="Gauthier9, Michel (SSC/SPC)" userId="ffbbf874-10b6-443f-a3a6-ed3c15d2f451" providerId="ADAL" clId="{334502AC-859F-4B4B-A7BD-FD29A5AE516F}" dt="2024-10-23T11:55:18.503" v="30" actId="27028"/>
        <pc:sldMasterMkLst>
          <pc:docMk/>
          <pc:sldMasterMk cId="2764069727" sldId="2147483854"/>
        </pc:sldMasterMkLst>
        <pc:sldLayoutChg chg="add">
          <pc:chgData name="Gauthier9, Michel (SSC/SPC)" userId="ffbbf874-10b6-443f-a3a6-ed3c15d2f451" providerId="ADAL" clId="{334502AC-859F-4B4B-A7BD-FD29A5AE516F}" dt="2024-10-23T11:55:09.424" v="20" actId="27028"/>
          <pc:sldLayoutMkLst>
            <pc:docMk/>
            <pc:sldMasterMk cId="2764069727" sldId="2147483854"/>
            <pc:sldLayoutMk cId="4157440899" sldId="2147483857"/>
          </pc:sldLayoutMkLst>
        </pc:sldLayoutChg>
        <pc:sldLayoutChg chg="add">
          <pc:chgData name="Gauthier9, Michel (SSC/SPC)" userId="ffbbf874-10b6-443f-a3a6-ed3c15d2f451" providerId="ADAL" clId="{334502AC-859F-4B4B-A7BD-FD29A5AE516F}" dt="2024-10-23T11:55:16.444" v="28" actId="27028"/>
          <pc:sldLayoutMkLst>
            <pc:docMk/>
            <pc:sldMasterMk cId="2764069727" sldId="2147483854"/>
            <pc:sldLayoutMk cId="685546434" sldId="2147483861"/>
          </pc:sldLayoutMkLst>
        </pc:sldLayoutChg>
        <pc:sldLayoutChg chg="add">
          <pc:chgData name="Gauthier9, Michel (SSC/SPC)" userId="ffbbf874-10b6-443f-a3a6-ed3c15d2f451" providerId="ADAL" clId="{334502AC-859F-4B4B-A7BD-FD29A5AE516F}" dt="2024-10-23T11:55:12.669" v="24" actId="27028"/>
          <pc:sldLayoutMkLst>
            <pc:docMk/>
            <pc:sldMasterMk cId="2764069727" sldId="2147483854"/>
            <pc:sldLayoutMk cId="3351157910" sldId="2147483872"/>
          </pc:sldLayoutMkLst>
        </pc:sldLayoutChg>
        <pc:sldLayoutChg chg="add">
          <pc:chgData name="Gauthier9, Michel (SSC/SPC)" userId="ffbbf874-10b6-443f-a3a6-ed3c15d2f451" providerId="ADAL" clId="{334502AC-859F-4B4B-A7BD-FD29A5AE516F}" dt="2024-10-23T11:55:18.503" v="30" actId="27028"/>
          <pc:sldLayoutMkLst>
            <pc:docMk/>
            <pc:sldMasterMk cId="2764069727" sldId="2147483854"/>
            <pc:sldLayoutMk cId="2068833070" sldId="214748387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12.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ata13.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image" Target="../media/image79.svg"/><Relationship Id="rId16" Type="http://schemas.openxmlformats.org/officeDocument/2006/relationships/image" Target="../media/image93.svg"/><Relationship Id="rId1" Type="http://schemas.openxmlformats.org/officeDocument/2006/relationships/image" Target="../media/image78.png"/><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s>
</file>

<file path=ppt/diagrams/_rels/data15.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ata16.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image" Target="../media/image79.svg"/><Relationship Id="rId16" Type="http://schemas.openxmlformats.org/officeDocument/2006/relationships/image" Target="../media/image93.svg"/><Relationship Id="rId1" Type="http://schemas.openxmlformats.org/officeDocument/2006/relationships/image" Target="../media/image78.png"/><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s>
</file>

<file path=ppt/diagrams/_rels/data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ata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ata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image" Target="../media/image64.jpg"/></Relationships>
</file>

<file path=ppt/diagrams/_rels/data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image" Target="../media/image79.svg"/><Relationship Id="rId16" Type="http://schemas.openxmlformats.org/officeDocument/2006/relationships/image" Target="../media/image93.svg"/><Relationship Id="rId1" Type="http://schemas.openxmlformats.org/officeDocument/2006/relationships/image" Target="../media/image78.png"/><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image" Target="../media/image79.svg"/><Relationship Id="rId16" Type="http://schemas.openxmlformats.org/officeDocument/2006/relationships/image" Target="../media/image93.svg"/><Relationship Id="rId1" Type="http://schemas.openxmlformats.org/officeDocument/2006/relationships/image" Target="../media/image78.png"/><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rawing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image" Target="../media/image64.jpg"/></Relationships>
</file>

<file path=ppt/diagrams/_rels/drawing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132463-C9CF-4688-92CA-F35B7FF6ADD9}"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11C3BD99-9148-4516-9240-F96C378A7282}">
      <dgm:prSet custT="1"/>
      <dgm:spPr/>
      <dgm:t>
        <a:bodyPr/>
        <a:lstStyle/>
        <a:p>
          <a:pPr>
            <a:lnSpc>
              <a:spcPct val="100000"/>
            </a:lnSpc>
          </a:pPr>
          <a:r>
            <a:rPr lang="en-US" sz="1800" b="0" dirty="0"/>
            <a:t>Internet of Things, refers to the collective network of </a:t>
          </a:r>
          <a:r>
            <a:rPr lang="en-US" sz="1800" b="0" u="sng" dirty="0"/>
            <a:t>connected</a:t>
          </a:r>
          <a:r>
            <a:rPr lang="en-US" sz="1800" b="0" dirty="0"/>
            <a:t> devices.</a:t>
          </a:r>
          <a:endParaRPr lang="en-US" sz="1800" dirty="0"/>
        </a:p>
      </dgm:t>
    </dgm:pt>
    <dgm:pt modelId="{A3816139-2465-4C23-BD17-C09237EF7F3D}" type="parTrans" cxnId="{BBB5D78A-B063-49AD-909B-BDC38A75E1BF}">
      <dgm:prSet/>
      <dgm:spPr/>
      <dgm:t>
        <a:bodyPr/>
        <a:lstStyle/>
        <a:p>
          <a:endParaRPr lang="en-US"/>
        </a:p>
      </dgm:t>
    </dgm:pt>
    <dgm:pt modelId="{0E1CD8AB-1497-4A59-B099-336DBA415CFE}" type="sibTrans" cxnId="{BBB5D78A-B063-49AD-909B-BDC38A75E1BF}">
      <dgm:prSet/>
      <dgm:spPr/>
      <dgm:t>
        <a:bodyPr/>
        <a:lstStyle/>
        <a:p>
          <a:pPr>
            <a:lnSpc>
              <a:spcPct val="100000"/>
            </a:lnSpc>
          </a:pPr>
          <a:endParaRPr lang="en-US"/>
        </a:p>
      </dgm:t>
    </dgm:pt>
    <dgm:pt modelId="{C36384E3-CFF3-47F9-A1AF-A7312168008A}">
      <dgm:prSet custT="1"/>
      <dgm:spPr/>
      <dgm:t>
        <a:bodyPr/>
        <a:lstStyle/>
        <a:p>
          <a:pPr>
            <a:lnSpc>
              <a:spcPct val="100000"/>
            </a:lnSpc>
          </a:pPr>
          <a:r>
            <a:rPr lang="en-CA" sz="1800" b="0" dirty="0"/>
            <a:t>A “</a:t>
          </a:r>
          <a:r>
            <a:rPr lang="en-CA" sz="1800" b="0" u="sng" dirty="0"/>
            <a:t>Thing</a:t>
          </a:r>
          <a:r>
            <a:rPr lang="en-CA" sz="1800" b="0" dirty="0"/>
            <a:t>” can be a machine, smart device or even an entire city. </a:t>
          </a:r>
          <a:endParaRPr lang="en-US" sz="1800" dirty="0"/>
        </a:p>
      </dgm:t>
    </dgm:pt>
    <dgm:pt modelId="{6EBBFD97-9AB6-4B08-B052-BE46074DFD0C}" type="parTrans" cxnId="{A53697BD-2C36-4999-86E6-17E44018BEAE}">
      <dgm:prSet/>
      <dgm:spPr/>
      <dgm:t>
        <a:bodyPr/>
        <a:lstStyle/>
        <a:p>
          <a:endParaRPr lang="en-US"/>
        </a:p>
      </dgm:t>
    </dgm:pt>
    <dgm:pt modelId="{6219396B-AA07-49F8-A905-4BD7015413AA}" type="sibTrans" cxnId="{A53697BD-2C36-4999-86E6-17E44018BEAE}">
      <dgm:prSet/>
      <dgm:spPr/>
      <dgm:t>
        <a:bodyPr/>
        <a:lstStyle/>
        <a:p>
          <a:pPr>
            <a:lnSpc>
              <a:spcPct val="100000"/>
            </a:lnSpc>
          </a:pPr>
          <a:endParaRPr lang="en-US"/>
        </a:p>
      </dgm:t>
    </dgm:pt>
    <dgm:pt modelId="{BF3E85BF-00A1-4007-93DB-9A6F07004692}">
      <dgm:prSet custT="1"/>
      <dgm:spPr/>
      <dgm:t>
        <a:bodyPr/>
        <a:lstStyle/>
        <a:p>
          <a:pPr>
            <a:lnSpc>
              <a:spcPct val="100000"/>
            </a:lnSpc>
          </a:pPr>
          <a:r>
            <a:rPr lang="en-CA" sz="1800" b="0" dirty="0"/>
            <a:t>This interconnectedness allows organizations to tap into new levels of </a:t>
          </a:r>
          <a:r>
            <a:rPr lang="en-CA" sz="1800" b="0" u="sng" dirty="0"/>
            <a:t>data.</a:t>
          </a:r>
          <a:endParaRPr lang="en-US" sz="1800" dirty="0"/>
        </a:p>
      </dgm:t>
    </dgm:pt>
    <dgm:pt modelId="{03545688-54BD-4B5D-8E17-4243B484EAF3}" type="parTrans" cxnId="{58535243-9995-4B56-8081-79EBDACA48A3}">
      <dgm:prSet/>
      <dgm:spPr/>
      <dgm:t>
        <a:bodyPr/>
        <a:lstStyle/>
        <a:p>
          <a:endParaRPr lang="en-US"/>
        </a:p>
      </dgm:t>
    </dgm:pt>
    <dgm:pt modelId="{D2639D15-2AF6-491E-A4AE-E9EF14E9B0F6}" type="sibTrans" cxnId="{58535243-9995-4B56-8081-79EBDACA48A3}">
      <dgm:prSet/>
      <dgm:spPr/>
      <dgm:t>
        <a:bodyPr/>
        <a:lstStyle/>
        <a:p>
          <a:pPr>
            <a:lnSpc>
              <a:spcPct val="100000"/>
            </a:lnSpc>
          </a:pPr>
          <a:endParaRPr lang="en-US"/>
        </a:p>
      </dgm:t>
    </dgm:pt>
    <dgm:pt modelId="{08A203FD-FB33-4D60-9768-6CF0A1F98D81}">
      <dgm:prSet custT="1"/>
      <dgm:spPr/>
      <dgm:t>
        <a:bodyPr/>
        <a:lstStyle/>
        <a:p>
          <a:pPr>
            <a:lnSpc>
              <a:spcPct val="100000"/>
            </a:lnSpc>
          </a:pPr>
          <a:r>
            <a:rPr lang="en-CA" sz="1800" b="0" dirty="0"/>
            <a:t>This highly mobilized data </a:t>
          </a:r>
          <a:r>
            <a:rPr lang="en-CA" sz="1800" b="0" u="sng" dirty="0"/>
            <a:t>enables</a:t>
          </a:r>
          <a:r>
            <a:rPr lang="en-CA" sz="1800" b="0" dirty="0"/>
            <a:t> timely decisions and actions.</a:t>
          </a:r>
          <a:endParaRPr lang="en-US" sz="1800" dirty="0"/>
        </a:p>
      </dgm:t>
    </dgm:pt>
    <dgm:pt modelId="{A4C64DEE-5192-4BE6-BE44-1CEDF8B79EBA}" type="parTrans" cxnId="{A9BE3FBF-63AA-4135-A26E-78053ECBE0B5}">
      <dgm:prSet/>
      <dgm:spPr/>
      <dgm:t>
        <a:bodyPr/>
        <a:lstStyle/>
        <a:p>
          <a:endParaRPr lang="en-US"/>
        </a:p>
      </dgm:t>
    </dgm:pt>
    <dgm:pt modelId="{BD1DC850-17B2-4E19-B475-8082D449AF74}" type="sibTrans" cxnId="{A9BE3FBF-63AA-4135-A26E-78053ECBE0B5}">
      <dgm:prSet/>
      <dgm:spPr/>
      <dgm:t>
        <a:bodyPr/>
        <a:lstStyle/>
        <a:p>
          <a:endParaRPr lang="en-US"/>
        </a:p>
      </dgm:t>
    </dgm:pt>
    <dgm:pt modelId="{34F5C91E-73C5-4FBD-8F7E-FBC912C00125}" type="pres">
      <dgm:prSet presAssocID="{12132463-C9CF-4688-92CA-F35B7FF6ADD9}" presName="root" presStyleCnt="0">
        <dgm:presLayoutVars>
          <dgm:dir/>
          <dgm:resizeHandles val="exact"/>
        </dgm:presLayoutVars>
      </dgm:prSet>
      <dgm:spPr/>
    </dgm:pt>
    <dgm:pt modelId="{CADACDE4-01AD-4278-9112-6013FAC867EF}" type="pres">
      <dgm:prSet presAssocID="{12132463-C9CF-4688-92CA-F35B7FF6ADD9}" presName="container" presStyleCnt="0">
        <dgm:presLayoutVars>
          <dgm:dir/>
          <dgm:resizeHandles val="exact"/>
        </dgm:presLayoutVars>
      </dgm:prSet>
      <dgm:spPr/>
    </dgm:pt>
    <dgm:pt modelId="{57DDB398-C5EE-43F1-BE45-18FFEF81696C}" type="pres">
      <dgm:prSet presAssocID="{11C3BD99-9148-4516-9240-F96C378A7282}" presName="compNode" presStyleCnt="0"/>
      <dgm:spPr/>
    </dgm:pt>
    <dgm:pt modelId="{C92A559D-38B8-4832-8447-3E400FD6B0D6}" type="pres">
      <dgm:prSet presAssocID="{11C3BD99-9148-4516-9240-F96C378A7282}" presName="iconBgRect" presStyleLbl="bgShp" presStyleIdx="0" presStyleCnt="4"/>
      <dgm:spPr>
        <a:solidFill>
          <a:schemeClr val="accent4">
            <a:lumMod val="25000"/>
            <a:lumOff val="75000"/>
          </a:schemeClr>
        </a:solidFill>
      </dgm:spPr>
    </dgm:pt>
    <dgm:pt modelId="{1474C65D-055B-4E49-AF66-F8F4F43FC648}" type="pres">
      <dgm:prSet presAssocID="{11C3BD99-9148-4516-9240-F96C378A7282}" presName="iconRect" presStyleLbl="node1" presStyleIdx="0" presStyleCnt="4"/>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ream"/>
        </a:ext>
      </dgm:extLst>
    </dgm:pt>
    <dgm:pt modelId="{B6B86890-C307-412D-B3CC-C39EF06FB3E6}" type="pres">
      <dgm:prSet presAssocID="{11C3BD99-9148-4516-9240-F96C378A7282}" presName="spaceRect" presStyleCnt="0"/>
      <dgm:spPr/>
    </dgm:pt>
    <dgm:pt modelId="{DB714812-637A-4ADA-BE14-EA923013D663}" type="pres">
      <dgm:prSet presAssocID="{11C3BD99-9148-4516-9240-F96C378A7282}" presName="textRect" presStyleLbl="revTx" presStyleIdx="0" presStyleCnt="4">
        <dgm:presLayoutVars>
          <dgm:chMax val="1"/>
          <dgm:chPref val="1"/>
        </dgm:presLayoutVars>
      </dgm:prSet>
      <dgm:spPr/>
    </dgm:pt>
    <dgm:pt modelId="{D2A7E23C-2AF2-40B4-BA98-875143C7ADF0}" type="pres">
      <dgm:prSet presAssocID="{0E1CD8AB-1497-4A59-B099-336DBA415CFE}" presName="sibTrans" presStyleLbl="sibTrans2D1" presStyleIdx="0" presStyleCnt="0"/>
      <dgm:spPr/>
    </dgm:pt>
    <dgm:pt modelId="{D51603F3-2F9A-4115-AD7D-B03C04E328F6}" type="pres">
      <dgm:prSet presAssocID="{C36384E3-CFF3-47F9-A1AF-A7312168008A}" presName="compNode" presStyleCnt="0"/>
      <dgm:spPr/>
    </dgm:pt>
    <dgm:pt modelId="{C16287CB-22FC-4749-ADEA-087CACE0F0A8}" type="pres">
      <dgm:prSet presAssocID="{C36384E3-CFF3-47F9-A1AF-A7312168008A}" presName="iconBgRect" presStyleLbl="bgShp" presStyleIdx="1" presStyleCnt="4"/>
      <dgm:spPr>
        <a:solidFill>
          <a:schemeClr val="accent4">
            <a:lumMod val="25000"/>
            <a:lumOff val="75000"/>
          </a:schemeClr>
        </a:solidFill>
      </dgm:spPr>
    </dgm:pt>
    <dgm:pt modelId="{71A6AF4E-6037-4F11-B05C-C3FC2253DB42}" type="pres">
      <dgm:prSet presAssocID="{C36384E3-CFF3-47F9-A1AF-A7312168008A}" presName="iconRect" presStyleLbl="node1" presStyleIdx="1" presStyleCnt="4"/>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8A002EC8-A70B-4AEC-A8E1-E2420D05A7B2}" type="pres">
      <dgm:prSet presAssocID="{C36384E3-CFF3-47F9-A1AF-A7312168008A}" presName="spaceRect" presStyleCnt="0"/>
      <dgm:spPr/>
    </dgm:pt>
    <dgm:pt modelId="{167E18DD-3276-40AC-A0A6-5F4047F7A0B0}" type="pres">
      <dgm:prSet presAssocID="{C36384E3-CFF3-47F9-A1AF-A7312168008A}" presName="textRect" presStyleLbl="revTx" presStyleIdx="1" presStyleCnt="4">
        <dgm:presLayoutVars>
          <dgm:chMax val="1"/>
          <dgm:chPref val="1"/>
        </dgm:presLayoutVars>
      </dgm:prSet>
      <dgm:spPr/>
    </dgm:pt>
    <dgm:pt modelId="{DB148864-15C8-44AD-8A95-53670293E61F}" type="pres">
      <dgm:prSet presAssocID="{6219396B-AA07-49F8-A905-4BD7015413AA}" presName="sibTrans" presStyleLbl="sibTrans2D1" presStyleIdx="0" presStyleCnt="0"/>
      <dgm:spPr/>
    </dgm:pt>
    <dgm:pt modelId="{3DC4D8B2-F072-4A97-B3D1-6ECB3606147C}" type="pres">
      <dgm:prSet presAssocID="{BF3E85BF-00A1-4007-93DB-9A6F07004692}" presName="compNode" presStyleCnt="0"/>
      <dgm:spPr/>
    </dgm:pt>
    <dgm:pt modelId="{22BD8C57-2B99-490A-B405-0D0F6280AFF1}" type="pres">
      <dgm:prSet presAssocID="{BF3E85BF-00A1-4007-93DB-9A6F07004692}" presName="iconBgRect" presStyleLbl="bgShp" presStyleIdx="2" presStyleCnt="4"/>
      <dgm:spPr>
        <a:solidFill>
          <a:schemeClr val="accent4">
            <a:lumMod val="25000"/>
            <a:lumOff val="75000"/>
          </a:schemeClr>
        </a:solidFill>
      </dgm:spPr>
    </dgm:pt>
    <dgm:pt modelId="{25FBF9A1-39D5-49AA-926D-A231A773B1AB}" type="pres">
      <dgm:prSet presAssocID="{BF3E85BF-00A1-4007-93DB-9A6F07004692}" presName="iconRect" presStyleLbl="node1" presStyleIdx="2" presStyleCnt="4"/>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893ED124-D53C-4A88-843E-AADD1F1A187C}" type="pres">
      <dgm:prSet presAssocID="{BF3E85BF-00A1-4007-93DB-9A6F07004692}" presName="spaceRect" presStyleCnt="0"/>
      <dgm:spPr/>
    </dgm:pt>
    <dgm:pt modelId="{EEA8A8F3-668C-47BD-9B27-BAA7E68C71EC}" type="pres">
      <dgm:prSet presAssocID="{BF3E85BF-00A1-4007-93DB-9A6F07004692}" presName="textRect" presStyleLbl="revTx" presStyleIdx="2" presStyleCnt="4">
        <dgm:presLayoutVars>
          <dgm:chMax val="1"/>
          <dgm:chPref val="1"/>
        </dgm:presLayoutVars>
      </dgm:prSet>
      <dgm:spPr/>
    </dgm:pt>
    <dgm:pt modelId="{7011A47B-A1D6-4713-81B2-797EBA0D85E4}" type="pres">
      <dgm:prSet presAssocID="{D2639D15-2AF6-491E-A4AE-E9EF14E9B0F6}" presName="sibTrans" presStyleLbl="sibTrans2D1" presStyleIdx="0" presStyleCnt="0"/>
      <dgm:spPr/>
    </dgm:pt>
    <dgm:pt modelId="{D5AA6DC3-0E3C-472D-9033-23E8F746A01E}" type="pres">
      <dgm:prSet presAssocID="{08A203FD-FB33-4D60-9768-6CF0A1F98D81}" presName="compNode" presStyleCnt="0"/>
      <dgm:spPr/>
    </dgm:pt>
    <dgm:pt modelId="{2A59A7BC-4447-45C8-9A4C-7E63445C3627}" type="pres">
      <dgm:prSet presAssocID="{08A203FD-FB33-4D60-9768-6CF0A1F98D81}" presName="iconBgRect" presStyleLbl="bgShp" presStyleIdx="3" presStyleCnt="4"/>
      <dgm:spPr>
        <a:solidFill>
          <a:schemeClr val="accent4">
            <a:lumMod val="25000"/>
            <a:lumOff val="75000"/>
          </a:schemeClr>
        </a:solidFill>
      </dgm:spPr>
    </dgm:pt>
    <dgm:pt modelId="{A1912EBF-145C-4C13-A17A-ECEC55CF5261}" type="pres">
      <dgm:prSet presAssocID="{08A203FD-FB33-4D60-9768-6CF0A1F98D81}" presName="iconRect" presStyleLbl="node1" presStyleIdx="3" presStyleCnt="4"/>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ecision chart outline"/>
        </a:ext>
      </dgm:extLst>
    </dgm:pt>
    <dgm:pt modelId="{61718A25-01B2-4A95-BDCB-461D765E23D5}" type="pres">
      <dgm:prSet presAssocID="{08A203FD-FB33-4D60-9768-6CF0A1F98D81}" presName="spaceRect" presStyleCnt="0"/>
      <dgm:spPr/>
    </dgm:pt>
    <dgm:pt modelId="{597E5EB0-CDE3-4E0A-9075-47F9761A9C47}" type="pres">
      <dgm:prSet presAssocID="{08A203FD-FB33-4D60-9768-6CF0A1F98D81}" presName="textRect" presStyleLbl="revTx" presStyleIdx="3" presStyleCnt="4">
        <dgm:presLayoutVars>
          <dgm:chMax val="1"/>
          <dgm:chPref val="1"/>
        </dgm:presLayoutVars>
      </dgm:prSet>
      <dgm:spPr/>
    </dgm:pt>
  </dgm:ptLst>
  <dgm:cxnLst>
    <dgm:cxn modelId="{33CC8E04-3897-4DB0-B186-A917697A519C}" type="presOf" srcId="{12132463-C9CF-4688-92CA-F35B7FF6ADD9}" destId="{34F5C91E-73C5-4FBD-8F7E-FBC912C00125}" srcOrd="0" destOrd="0" presId="urn:microsoft.com/office/officeart/2018/2/layout/IconCircleList"/>
    <dgm:cxn modelId="{8C68EB18-54A9-4297-AD59-922F8618B40E}" type="presOf" srcId="{D2639D15-2AF6-491E-A4AE-E9EF14E9B0F6}" destId="{7011A47B-A1D6-4713-81B2-797EBA0D85E4}" srcOrd="0" destOrd="0" presId="urn:microsoft.com/office/officeart/2018/2/layout/IconCircleList"/>
    <dgm:cxn modelId="{273BC027-180B-4907-8CFD-86E61583F869}" type="presOf" srcId="{0E1CD8AB-1497-4A59-B099-336DBA415CFE}" destId="{D2A7E23C-2AF2-40B4-BA98-875143C7ADF0}" srcOrd="0" destOrd="0" presId="urn:microsoft.com/office/officeart/2018/2/layout/IconCircleList"/>
    <dgm:cxn modelId="{0DB4AA37-24B8-44FB-B576-4A0E0E7C5CCB}" type="presOf" srcId="{BF3E85BF-00A1-4007-93DB-9A6F07004692}" destId="{EEA8A8F3-668C-47BD-9B27-BAA7E68C71EC}" srcOrd="0" destOrd="0" presId="urn:microsoft.com/office/officeart/2018/2/layout/IconCircleList"/>
    <dgm:cxn modelId="{BF40BC40-73F1-480A-8D99-EB0276B36779}" type="presOf" srcId="{C36384E3-CFF3-47F9-A1AF-A7312168008A}" destId="{167E18DD-3276-40AC-A0A6-5F4047F7A0B0}" srcOrd="0" destOrd="0" presId="urn:microsoft.com/office/officeart/2018/2/layout/IconCircleList"/>
    <dgm:cxn modelId="{48D9C55F-F714-499A-BE21-A4125A37DE15}" type="presOf" srcId="{11C3BD99-9148-4516-9240-F96C378A7282}" destId="{DB714812-637A-4ADA-BE14-EA923013D663}" srcOrd="0" destOrd="0" presId="urn:microsoft.com/office/officeart/2018/2/layout/IconCircleList"/>
    <dgm:cxn modelId="{58535243-9995-4B56-8081-79EBDACA48A3}" srcId="{12132463-C9CF-4688-92CA-F35B7FF6ADD9}" destId="{BF3E85BF-00A1-4007-93DB-9A6F07004692}" srcOrd="2" destOrd="0" parTransId="{03545688-54BD-4B5D-8E17-4243B484EAF3}" sibTransId="{D2639D15-2AF6-491E-A4AE-E9EF14E9B0F6}"/>
    <dgm:cxn modelId="{BBB5D78A-B063-49AD-909B-BDC38A75E1BF}" srcId="{12132463-C9CF-4688-92CA-F35B7FF6ADD9}" destId="{11C3BD99-9148-4516-9240-F96C378A7282}" srcOrd="0" destOrd="0" parTransId="{A3816139-2465-4C23-BD17-C09237EF7F3D}" sibTransId="{0E1CD8AB-1497-4A59-B099-336DBA415CFE}"/>
    <dgm:cxn modelId="{A53697BD-2C36-4999-86E6-17E44018BEAE}" srcId="{12132463-C9CF-4688-92CA-F35B7FF6ADD9}" destId="{C36384E3-CFF3-47F9-A1AF-A7312168008A}" srcOrd="1" destOrd="0" parTransId="{6EBBFD97-9AB6-4B08-B052-BE46074DFD0C}" sibTransId="{6219396B-AA07-49F8-A905-4BD7015413AA}"/>
    <dgm:cxn modelId="{A9BE3FBF-63AA-4135-A26E-78053ECBE0B5}" srcId="{12132463-C9CF-4688-92CA-F35B7FF6ADD9}" destId="{08A203FD-FB33-4D60-9768-6CF0A1F98D81}" srcOrd="3" destOrd="0" parTransId="{A4C64DEE-5192-4BE6-BE44-1CEDF8B79EBA}" sibTransId="{BD1DC850-17B2-4E19-B475-8082D449AF74}"/>
    <dgm:cxn modelId="{B97916C0-2132-4173-859E-6ABEC92EF94F}" type="presOf" srcId="{6219396B-AA07-49F8-A905-4BD7015413AA}" destId="{DB148864-15C8-44AD-8A95-53670293E61F}" srcOrd="0" destOrd="0" presId="urn:microsoft.com/office/officeart/2018/2/layout/IconCircleList"/>
    <dgm:cxn modelId="{3C032CEE-93C4-453D-8EF0-3F3B53F991B5}" type="presOf" srcId="{08A203FD-FB33-4D60-9768-6CF0A1F98D81}" destId="{597E5EB0-CDE3-4E0A-9075-47F9761A9C47}" srcOrd="0" destOrd="0" presId="urn:microsoft.com/office/officeart/2018/2/layout/IconCircleList"/>
    <dgm:cxn modelId="{4540DB35-E011-4351-9B7C-E69C1938111F}" type="presParOf" srcId="{34F5C91E-73C5-4FBD-8F7E-FBC912C00125}" destId="{CADACDE4-01AD-4278-9112-6013FAC867EF}" srcOrd="0" destOrd="0" presId="urn:microsoft.com/office/officeart/2018/2/layout/IconCircleList"/>
    <dgm:cxn modelId="{C67906C5-E571-4B0D-9073-DBA13F8B5941}" type="presParOf" srcId="{CADACDE4-01AD-4278-9112-6013FAC867EF}" destId="{57DDB398-C5EE-43F1-BE45-18FFEF81696C}" srcOrd="0" destOrd="0" presId="urn:microsoft.com/office/officeart/2018/2/layout/IconCircleList"/>
    <dgm:cxn modelId="{373F5FED-7634-4EB4-B012-FD2206D43105}" type="presParOf" srcId="{57DDB398-C5EE-43F1-BE45-18FFEF81696C}" destId="{C92A559D-38B8-4832-8447-3E400FD6B0D6}" srcOrd="0" destOrd="0" presId="urn:microsoft.com/office/officeart/2018/2/layout/IconCircleList"/>
    <dgm:cxn modelId="{492E778A-FBBC-48C4-AD61-1D78AA50DD3F}" type="presParOf" srcId="{57DDB398-C5EE-43F1-BE45-18FFEF81696C}" destId="{1474C65D-055B-4E49-AF66-F8F4F43FC648}" srcOrd="1" destOrd="0" presId="urn:microsoft.com/office/officeart/2018/2/layout/IconCircleList"/>
    <dgm:cxn modelId="{1F521813-C525-40F6-83C8-59392BFE639B}" type="presParOf" srcId="{57DDB398-C5EE-43F1-BE45-18FFEF81696C}" destId="{B6B86890-C307-412D-B3CC-C39EF06FB3E6}" srcOrd="2" destOrd="0" presId="urn:microsoft.com/office/officeart/2018/2/layout/IconCircleList"/>
    <dgm:cxn modelId="{6A0680A4-95AE-4DA4-A39E-298DA15DA651}" type="presParOf" srcId="{57DDB398-C5EE-43F1-BE45-18FFEF81696C}" destId="{DB714812-637A-4ADA-BE14-EA923013D663}" srcOrd="3" destOrd="0" presId="urn:microsoft.com/office/officeart/2018/2/layout/IconCircleList"/>
    <dgm:cxn modelId="{B53B3A0A-9F30-4D3B-9712-E25DEC37CB09}" type="presParOf" srcId="{CADACDE4-01AD-4278-9112-6013FAC867EF}" destId="{D2A7E23C-2AF2-40B4-BA98-875143C7ADF0}" srcOrd="1" destOrd="0" presId="urn:microsoft.com/office/officeart/2018/2/layout/IconCircleList"/>
    <dgm:cxn modelId="{1E7CD8A7-B4DA-47F2-9901-A187A60F9276}" type="presParOf" srcId="{CADACDE4-01AD-4278-9112-6013FAC867EF}" destId="{D51603F3-2F9A-4115-AD7D-B03C04E328F6}" srcOrd="2" destOrd="0" presId="urn:microsoft.com/office/officeart/2018/2/layout/IconCircleList"/>
    <dgm:cxn modelId="{39C17CEC-6521-40EA-9389-5B16324C60F0}" type="presParOf" srcId="{D51603F3-2F9A-4115-AD7D-B03C04E328F6}" destId="{C16287CB-22FC-4749-ADEA-087CACE0F0A8}" srcOrd="0" destOrd="0" presId="urn:microsoft.com/office/officeart/2018/2/layout/IconCircleList"/>
    <dgm:cxn modelId="{9BCF6074-6D6E-4C81-A9B5-09743A0594C8}" type="presParOf" srcId="{D51603F3-2F9A-4115-AD7D-B03C04E328F6}" destId="{71A6AF4E-6037-4F11-B05C-C3FC2253DB42}" srcOrd="1" destOrd="0" presId="urn:microsoft.com/office/officeart/2018/2/layout/IconCircleList"/>
    <dgm:cxn modelId="{8AD9A588-0917-4A6E-8E29-0AED600693A9}" type="presParOf" srcId="{D51603F3-2F9A-4115-AD7D-B03C04E328F6}" destId="{8A002EC8-A70B-4AEC-A8E1-E2420D05A7B2}" srcOrd="2" destOrd="0" presId="urn:microsoft.com/office/officeart/2018/2/layout/IconCircleList"/>
    <dgm:cxn modelId="{D5B91EC8-E503-406B-A39E-529671734870}" type="presParOf" srcId="{D51603F3-2F9A-4115-AD7D-B03C04E328F6}" destId="{167E18DD-3276-40AC-A0A6-5F4047F7A0B0}" srcOrd="3" destOrd="0" presId="urn:microsoft.com/office/officeart/2018/2/layout/IconCircleList"/>
    <dgm:cxn modelId="{805843EB-AA5E-4450-AA99-B0B241DFDF90}" type="presParOf" srcId="{CADACDE4-01AD-4278-9112-6013FAC867EF}" destId="{DB148864-15C8-44AD-8A95-53670293E61F}" srcOrd="3" destOrd="0" presId="urn:microsoft.com/office/officeart/2018/2/layout/IconCircleList"/>
    <dgm:cxn modelId="{60ABE24C-77E9-4836-B8D0-EF41F9827327}" type="presParOf" srcId="{CADACDE4-01AD-4278-9112-6013FAC867EF}" destId="{3DC4D8B2-F072-4A97-B3D1-6ECB3606147C}" srcOrd="4" destOrd="0" presId="urn:microsoft.com/office/officeart/2018/2/layout/IconCircleList"/>
    <dgm:cxn modelId="{1F84769E-DBD0-475A-8C1C-AEAEB7B498E8}" type="presParOf" srcId="{3DC4D8B2-F072-4A97-B3D1-6ECB3606147C}" destId="{22BD8C57-2B99-490A-B405-0D0F6280AFF1}" srcOrd="0" destOrd="0" presId="urn:microsoft.com/office/officeart/2018/2/layout/IconCircleList"/>
    <dgm:cxn modelId="{68B82B43-D79B-4F1F-9547-07F2794AD7A8}" type="presParOf" srcId="{3DC4D8B2-F072-4A97-B3D1-6ECB3606147C}" destId="{25FBF9A1-39D5-49AA-926D-A231A773B1AB}" srcOrd="1" destOrd="0" presId="urn:microsoft.com/office/officeart/2018/2/layout/IconCircleList"/>
    <dgm:cxn modelId="{70E0F752-37A1-434E-AEA6-A90A78E7C644}" type="presParOf" srcId="{3DC4D8B2-F072-4A97-B3D1-6ECB3606147C}" destId="{893ED124-D53C-4A88-843E-AADD1F1A187C}" srcOrd="2" destOrd="0" presId="urn:microsoft.com/office/officeart/2018/2/layout/IconCircleList"/>
    <dgm:cxn modelId="{D7958B0D-D66C-43F7-8F1E-10C5F9BD874E}" type="presParOf" srcId="{3DC4D8B2-F072-4A97-B3D1-6ECB3606147C}" destId="{EEA8A8F3-668C-47BD-9B27-BAA7E68C71EC}" srcOrd="3" destOrd="0" presId="urn:microsoft.com/office/officeart/2018/2/layout/IconCircleList"/>
    <dgm:cxn modelId="{F14D2B5F-4EDA-4B1C-AA59-D1CCC87E2260}" type="presParOf" srcId="{CADACDE4-01AD-4278-9112-6013FAC867EF}" destId="{7011A47B-A1D6-4713-81B2-797EBA0D85E4}" srcOrd="5" destOrd="0" presId="urn:microsoft.com/office/officeart/2018/2/layout/IconCircleList"/>
    <dgm:cxn modelId="{4686B4DB-0FE1-44CB-9603-50F0A0990894}" type="presParOf" srcId="{CADACDE4-01AD-4278-9112-6013FAC867EF}" destId="{D5AA6DC3-0E3C-472D-9033-23E8F746A01E}" srcOrd="6" destOrd="0" presId="urn:microsoft.com/office/officeart/2018/2/layout/IconCircleList"/>
    <dgm:cxn modelId="{BF7A1740-77AA-4CF0-8BEA-2D9C2216532D}" type="presParOf" srcId="{D5AA6DC3-0E3C-472D-9033-23E8F746A01E}" destId="{2A59A7BC-4447-45C8-9A4C-7E63445C3627}" srcOrd="0" destOrd="0" presId="urn:microsoft.com/office/officeart/2018/2/layout/IconCircleList"/>
    <dgm:cxn modelId="{9A385EC2-84BD-499C-B293-2FFB16B7D6DA}" type="presParOf" srcId="{D5AA6DC3-0E3C-472D-9033-23E8F746A01E}" destId="{A1912EBF-145C-4C13-A17A-ECEC55CF5261}" srcOrd="1" destOrd="0" presId="urn:microsoft.com/office/officeart/2018/2/layout/IconCircleList"/>
    <dgm:cxn modelId="{416F7785-E646-4754-AEC1-221284200005}" type="presParOf" srcId="{D5AA6DC3-0E3C-472D-9033-23E8F746A01E}" destId="{61718A25-01B2-4A95-BDCB-461D765E23D5}" srcOrd="2" destOrd="0" presId="urn:microsoft.com/office/officeart/2018/2/layout/IconCircleList"/>
    <dgm:cxn modelId="{7ADD9116-6C60-409A-99BF-E0553E7A38FD}" type="presParOf" srcId="{D5AA6DC3-0E3C-472D-9033-23E8F746A01E}" destId="{597E5EB0-CDE3-4E0A-9075-47F9761A9C4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E116870-D779-43F6-B9A1-DA75409DF041}"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A08D2DF8-B645-45AE-92FB-D8D0045F1F63}">
      <dgm:prSet/>
      <dgm:spPr>
        <a:solidFill>
          <a:schemeClr val="accent4">
            <a:lumMod val="75000"/>
            <a:lumOff val="25000"/>
          </a:schemeClr>
        </a:solidFill>
      </dgm:spPr>
      <dgm:t>
        <a:bodyPr/>
        <a:lstStyle/>
        <a:p>
          <a:r>
            <a:rPr lang="fr-CA"/>
            <a:t>Projets possibles </a:t>
          </a:r>
        </a:p>
      </dgm:t>
    </dgm:pt>
    <dgm:pt modelId="{FE881585-A39C-4CFB-9A2A-434A646D921C}" type="parTrans" cxnId="{E7D5BBAB-D576-406C-B3AF-8D0255930CEA}">
      <dgm:prSet/>
      <dgm:spPr/>
      <dgm:t>
        <a:bodyPr/>
        <a:lstStyle/>
        <a:p>
          <a:endParaRPr lang="en-US"/>
        </a:p>
      </dgm:t>
    </dgm:pt>
    <dgm:pt modelId="{FF98FE07-BAB2-49B2-9B0E-4C9218CFE719}" type="sibTrans" cxnId="{E7D5BBAB-D576-406C-B3AF-8D0255930CEA}">
      <dgm:prSet/>
      <dgm:spPr/>
      <dgm:t>
        <a:bodyPr/>
        <a:lstStyle/>
        <a:p>
          <a:endParaRPr lang="en-US"/>
        </a:p>
      </dgm:t>
    </dgm:pt>
    <dgm:pt modelId="{90B51319-8B6A-40E3-B4E6-27E445762A25}">
      <dgm:prSet/>
      <dgm:spPr/>
      <dgm:t>
        <a:bodyPr/>
        <a:lstStyle/>
        <a:p>
          <a:r>
            <a:rPr lang="fr-CA"/>
            <a:t>Connectivité du réseau avec les appareils d’IdO et le Centre d’entreprise des sciences de l’Atlantique (MPO)</a:t>
          </a:r>
        </a:p>
      </dgm:t>
    </dgm:pt>
    <dgm:pt modelId="{E39F6A7A-D324-49FE-AC68-AA25255A7513}" type="parTrans" cxnId="{34D43F4E-69FA-4886-B780-BED48F2B71E1}">
      <dgm:prSet/>
      <dgm:spPr/>
      <dgm:t>
        <a:bodyPr/>
        <a:lstStyle/>
        <a:p>
          <a:endParaRPr lang="en-US"/>
        </a:p>
      </dgm:t>
    </dgm:pt>
    <dgm:pt modelId="{0D0725BC-C1C8-4D26-8384-478507697B40}" type="sibTrans" cxnId="{34D43F4E-69FA-4886-B780-BED48F2B71E1}">
      <dgm:prSet/>
      <dgm:spPr/>
      <dgm:t>
        <a:bodyPr/>
        <a:lstStyle/>
        <a:p>
          <a:endParaRPr lang="en-US"/>
        </a:p>
      </dgm:t>
    </dgm:pt>
    <dgm:pt modelId="{E3FDD3DF-7F12-4E76-A9D5-59D9B2896C69}">
      <dgm:prSet/>
      <dgm:spPr/>
      <dgm:t>
        <a:bodyPr/>
        <a:lstStyle/>
        <a:p>
          <a:r>
            <a:rPr lang="fr-CA"/>
            <a:t>Plateforme infonuagique comme service pour l’IdO (équipe scientifique de SPC)</a:t>
          </a:r>
        </a:p>
      </dgm:t>
    </dgm:pt>
    <dgm:pt modelId="{ECDB67BC-7F74-4803-8803-08A9CF8B4B4F}" type="parTrans" cxnId="{87D630DA-0B71-4890-9A8E-F27EB7A6FA22}">
      <dgm:prSet/>
      <dgm:spPr/>
      <dgm:t>
        <a:bodyPr/>
        <a:lstStyle/>
        <a:p>
          <a:endParaRPr lang="en-US"/>
        </a:p>
      </dgm:t>
    </dgm:pt>
    <dgm:pt modelId="{D9C6DFFD-8A7B-4A9E-AA67-576A2A2ADC70}" type="sibTrans" cxnId="{87D630DA-0B71-4890-9A8E-F27EB7A6FA22}">
      <dgm:prSet/>
      <dgm:spPr/>
      <dgm:t>
        <a:bodyPr/>
        <a:lstStyle/>
        <a:p>
          <a:endParaRPr lang="en-US"/>
        </a:p>
      </dgm:t>
    </dgm:pt>
    <dgm:pt modelId="{04463A6E-CA6D-46C9-B467-2D6536B1567E}">
      <dgm:prSet/>
      <dgm:spPr>
        <a:solidFill>
          <a:schemeClr val="accent4">
            <a:lumMod val="75000"/>
            <a:lumOff val="25000"/>
          </a:schemeClr>
        </a:solidFill>
      </dgm:spPr>
      <dgm:t>
        <a:bodyPr/>
        <a:lstStyle/>
        <a:p>
          <a:r>
            <a:rPr lang="fr-CA"/>
            <a:t>Domaines d’enquête futurs</a:t>
          </a:r>
        </a:p>
      </dgm:t>
    </dgm:pt>
    <dgm:pt modelId="{D4E246E9-8221-4A72-B03F-4A26FB5898DC}" type="parTrans" cxnId="{871E6039-8962-44B9-900E-9394EECB4547}">
      <dgm:prSet/>
      <dgm:spPr/>
      <dgm:t>
        <a:bodyPr/>
        <a:lstStyle/>
        <a:p>
          <a:endParaRPr lang="en-US"/>
        </a:p>
      </dgm:t>
    </dgm:pt>
    <dgm:pt modelId="{7591E44F-C5E9-4E37-B503-F2AEE17D9FBF}" type="sibTrans" cxnId="{871E6039-8962-44B9-900E-9394EECB4547}">
      <dgm:prSet/>
      <dgm:spPr/>
      <dgm:t>
        <a:bodyPr/>
        <a:lstStyle/>
        <a:p>
          <a:endParaRPr lang="en-US"/>
        </a:p>
      </dgm:t>
    </dgm:pt>
    <dgm:pt modelId="{16B67FBC-8E5C-4C9B-AF9B-B3DD5DEB9B6D}">
      <dgm:prSet/>
      <dgm:spPr/>
      <dgm:t>
        <a:bodyPr/>
        <a:lstStyle/>
        <a:p>
          <a:r>
            <a:rPr lang="fr-CA"/>
            <a:t>Définir le processus d’intégration des appareils d’IdO dans les réseaux du GC</a:t>
          </a:r>
        </a:p>
      </dgm:t>
    </dgm:pt>
    <dgm:pt modelId="{7EE908A8-C8D9-482A-80A6-E4ACE02AB7CC}" type="parTrans" cxnId="{3CA8206D-0847-4F7C-8D57-4204CFC0B553}">
      <dgm:prSet/>
      <dgm:spPr/>
      <dgm:t>
        <a:bodyPr/>
        <a:lstStyle/>
        <a:p>
          <a:endParaRPr lang="en-US"/>
        </a:p>
      </dgm:t>
    </dgm:pt>
    <dgm:pt modelId="{CC4F7A71-03BF-41DF-9B5C-DCAF3638C275}" type="sibTrans" cxnId="{3CA8206D-0847-4F7C-8D57-4204CFC0B553}">
      <dgm:prSet/>
      <dgm:spPr/>
      <dgm:t>
        <a:bodyPr/>
        <a:lstStyle/>
        <a:p>
          <a:endParaRPr lang="en-US"/>
        </a:p>
      </dgm:t>
    </dgm:pt>
    <dgm:pt modelId="{1638B58A-AB9F-4739-8804-E9CC743FC8F0}">
      <dgm:prSet/>
      <dgm:spPr/>
      <dgm:t>
        <a:bodyPr/>
        <a:lstStyle/>
        <a:p>
          <a:r>
            <a:rPr lang="fr-CA"/>
            <a:t>Jumeaux numériques </a:t>
          </a:r>
        </a:p>
      </dgm:t>
    </dgm:pt>
    <dgm:pt modelId="{CD9AB1E7-A6E9-4A30-AF88-B357C1CE26AD}" type="parTrans" cxnId="{8E2D45F5-7C50-430E-82B8-87B63A2A24F4}">
      <dgm:prSet/>
      <dgm:spPr/>
      <dgm:t>
        <a:bodyPr/>
        <a:lstStyle/>
        <a:p>
          <a:endParaRPr lang="en-US"/>
        </a:p>
      </dgm:t>
    </dgm:pt>
    <dgm:pt modelId="{F93D4FA8-8D22-427B-8FA0-864CE87048D3}" type="sibTrans" cxnId="{8E2D45F5-7C50-430E-82B8-87B63A2A24F4}">
      <dgm:prSet/>
      <dgm:spPr/>
      <dgm:t>
        <a:bodyPr/>
        <a:lstStyle/>
        <a:p>
          <a:endParaRPr lang="en-US"/>
        </a:p>
      </dgm:t>
    </dgm:pt>
    <dgm:pt modelId="{4E6BD519-207C-4BD4-896F-B744C81A5985}">
      <dgm:prSet/>
      <dgm:spPr/>
      <dgm:t>
        <a:bodyPr/>
        <a:lstStyle/>
        <a:p>
          <a:r>
            <a:rPr lang="fr-CA"/>
            <a:t>Ajouter les données de l’IdO aux bassins de données et aux modèles de langage fondés sur l’intelligence artificielle</a:t>
          </a:r>
        </a:p>
      </dgm:t>
    </dgm:pt>
    <dgm:pt modelId="{8C98D102-CEF6-4FFD-95DD-87015A584CC9}" type="parTrans" cxnId="{D5F7BE4A-C8FD-4147-A1D2-2F6AF41E085D}">
      <dgm:prSet/>
      <dgm:spPr/>
      <dgm:t>
        <a:bodyPr/>
        <a:lstStyle/>
        <a:p>
          <a:endParaRPr lang="en-US"/>
        </a:p>
      </dgm:t>
    </dgm:pt>
    <dgm:pt modelId="{60FB2BBE-4E84-433D-8755-E1D2E9CB55B5}" type="sibTrans" cxnId="{D5F7BE4A-C8FD-4147-A1D2-2F6AF41E085D}">
      <dgm:prSet/>
      <dgm:spPr/>
      <dgm:t>
        <a:bodyPr/>
        <a:lstStyle/>
        <a:p>
          <a:endParaRPr lang="en-US"/>
        </a:p>
      </dgm:t>
    </dgm:pt>
    <dgm:pt modelId="{AFCE153C-C689-4D8A-B699-098F06FFFD3C}" type="pres">
      <dgm:prSet presAssocID="{8E116870-D779-43F6-B9A1-DA75409DF041}" presName="linear" presStyleCnt="0">
        <dgm:presLayoutVars>
          <dgm:dir/>
          <dgm:animLvl val="lvl"/>
          <dgm:resizeHandles val="exact"/>
        </dgm:presLayoutVars>
      </dgm:prSet>
      <dgm:spPr/>
    </dgm:pt>
    <dgm:pt modelId="{94A799E9-CEA1-4202-8D16-F56CBEDB358F}" type="pres">
      <dgm:prSet presAssocID="{A08D2DF8-B645-45AE-92FB-D8D0045F1F63}" presName="parentLin" presStyleCnt="0"/>
      <dgm:spPr/>
    </dgm:pt>
    <dgm:pt modelId="{E64096AE-2435-4E82-AA4D-7C697205EC37}" type="pres">
      <dgm:prSet presAssocID="{A08D2DF8-B645-45AE-92FB-D8D0045F1F63}" presName="parentLeftMargin" presStyleLbl="node1" presStyleIdx="0" presStyleCnt="2"/>
      <dgm:spPr/>
    </dgm:pt>
    <dgm:pt modelId="{7C105E6D-A140-4DF2-AB13-A76CDE04C7E9}" type="pres">
      <dgm:prSet presAssocID="{A08D2DF8-B645-45AE-92FB-D8D0045F1F63}" presName="parentText" presStyleLbl="node1" presStyleIdx="0" presStyleCnt="2">
        <dgm:presLayoutVars>
          <dgm:chMax val="0"/>
          <dgm:bulletEnabled val="1"/>
        </dgm:presLayoutVars>
      </dgm:prSet>
      <dgm:spPr/>
    </dgm:pt>
    <dgm:pt modelId="{64006C59-F38B-491D-B264-FA78993F6FB6}" type="pres">
      <dgm:prSet presAssocID="{A08D2DF8-B645-45AE-92FB-D8D0045F1F63}" presName="negativeSpace" presStyleCnt="0"/>
      <dgm:spPr/>
    </dgm:pt>
    <dgm:pt modelId="{B2753985-0CA9-41D3-8DBC-B26F406B1E54}" type="pres">
      <dgm:prSet presAssocID="{A08D2DF8-B645-45AE-92FB-D8D0045F1F63}" presName="childText" presStyleLbl="conFgAcc1" presStyleIdx="0" presStyleCnt="2">
        <dgm:presLayoutVars>
          <dgm:bulletEnabled val="1"/>
        </dgm:presLayoutVars>
      </dgm:prSet>
      <dgm:spPr/>
    </dgm:pt>
    <dgm:pt modelId="{C1A082E4-C3AD-4F89-8822-DCACBCFAED47}" type="pres">
      <dgm:prSet presAssocID="{FF98FE07-BAB2-49B2-9B0E-4C9218CFE719}" presName="spaceBetweenRectangles" presStyleCnt="0"/>
      <dgm:spPr/>
    </dgm:pt>
    <dgm:pt modelId="{1D0088A9-E0ED-4A94-813D-A6F22BF52C4E}" type="pres">
      <dgm:prSet presAssocID="{04463A6E-CA6D-46C9-B467-2D6536B1567E}" presName="parentLin" presStyleCnt="0"/>
      <dgm:spPr/>
    </dgm:pt>
    <dgm:pt modelId="{244210C7-ABEF-4885-859F-8DF3D4EF8A30}" type="pres">
      <dgm:prSet presAssocID="{04463A6E-CA6D-46C9-B467-2D6536B1567E}" presName="parentLeftMargin" presStyleLbl="node1" presStyleIdx="0" presStyleCnt="2"/>
      <dgm:spPr/>
    </dgm:pt>
    <dgm:pt modelId="{B49E37F4-6189-41B1-9AB5-767F4AF728E2}" type="pres">
      <dgm:prSet presAssocID="{04463A6E-CA6D-46C9-B467-2D6536B1567E}" presName="parentText" presStyleLbl="node1" presStyleIdx="1" presStyleCnt="2">
        <dgm:presLayoutVars>
          <dgm:chMax val="0"/>
          <dgm:bulletEnabled val="1"/>
        </dgm:presLayoutVars>
      </dgm:prSet>
      <dgm:spPr/>
    </dgm:pt>
    <dgm:pt modelId="{893FC3A8-4764-41BB-887D-98017486365C}" type="pres">
      <dgm:prSet presAssocID="{04463A6E-CA6D-46C9-B467-2D6536B1567E}" presName="negativeSpace" presStyleCnt="0"/>
      <dgm:spPr/>
    </dgm:pt>
    <dgm:pt modelId="{C788F20B-C7AC-403B-8F1A-BA2CAA3E7E7C}" type="pres">
      <dgm:prSet presAssocID="{04463A6E-CA6D-46C9-B467-2D6536B1567E}" presName="childText" presStyleLbl="conFgAcc1" presStyleIdx="1" presStyleCnt="2">
        <dgm:presLayoutVars>
          <dgm:bulletEnabled val="1"/>
        </dgm:presLayoutVars>
      </dgm:prSet>
      <dgm:spPr/>
    </dgm:pt>
  </dgm:ptLst>
  <dgm:cxnLst>
    <dgm:cxn modelId="{0A669C29-9F26-4BC4-B569-D725EE9B4F9D}" type="presOf" srcId="{8E116870-D779-43F6-B9A1-DA75409DF041}" destId="{AFCE153C-C689-4D8A-B699-098F06FFFD3C}" srcOrd="0" destOrd="0" presId="urn:microsoft.com/office/officeart/2005/8/layout/list1"/>
    <dgm:cxn modelId="{871E6039-8962-44B9-900E-9394EECB4547}" srcId="{8E116870-D779-43F6-B9A1-DA75409DF041}" destId="{04463A6E-CA6D-46C9-B467-2D6536B1567E}" srcOrd="1" destOrd="0" parTransId="{D4E246E9-8221-4A72-B03F-4A26FB5898DC}" sibTransId="{7591E44F-C5E9-4E37-B503-F2AEE17D9FBF}"/>
    <dgm:cxn modelId="{D5F7BE4A-C8FD-4147-A1D2-2F6AF41E085D}" srcId="{04463A6E-CA6D-46C9-B467-2D6536B1567E}" destId="{4E6BD519-207C-4BD4-896F-B744C81A5985}" srcOrd="2" destOrd="0" parTransId="{8C98D102-CEF6-4FFD-95DD-87015A584CC9}" sibTransId="{60FB2BBE-4E84-433D-8755-E1D2E9CB55B5}"/>
    <dgm:cxn modelId="{3CA8206D-0847-4F7C-8D57-4204CFC0B553}" srcId="{04463A6E-CA6D-46C9-B467-2D6536B1567E}" destId="{16B67FBC-8E5C-4C9B-AF9B-B3DD5DEB9B6D}" srcOrd="0" destOrd="0" parTransId="{7EE908A8-C8D9-482A-80A6-E4ACE02AB7CC}" sibTransId="{CC4F7A71-03BF-41DF-9B5C-DCAF3638C275}"/>
    <dgm:cxn modelId="{34D43F4E-69FA-4886-B780-BED48F2B71E1}" srcId="{A08D2DF8-B645-45AE-92FB-D8D0045F1F63}" destId="{90B51319-8B6A-40E3-B4E6-27E445762A25}" srcOrd="0" destOrd="0" parTransId="{E39F6A7A-D324-49FE-AC68-AA25255A7513}" sibTransId="{0D0725BC-C1C8-4D26-8384-478507697B40}"/>
    <dgm:cxn modelId="{D77BA08D-F892-4672-9463-E16DE05885B6}" type="presOf" srcId="{90B51319-8B6A-40E3-B4E6-27E445762A25}" destId="{B2753985-0CA9-41D3-8DBC-B26F406B1E54}" srcOrd="0" destOrd="0" presId="urn:microsoft.com/office/officeart/2005/8/layout/list1"/>
    <dgm:cxn modelId="{E7D5BBAB-D576-406C-B3AF-8D0255930CEA}" srcId="{8E116870-D779-43F6-B9A1-DA75409DF041}" destId="{A08D2DF8-B645-45AE-92FB-D8D0045F1F63}" srcOrd="0" destOrd="0" parTransId="{FE881585-A39C-4CFB-9A2A-434A646D921C}" sibTransId="{FF98FE07-BAB2-49B2-9B0E-4C9218CFE719}"/>
    <dgm:cxn modelId="{D9AA24B3-07AB-4BBB-92EB-394F84C9197C}" type="presOf" srcId="{1638B58A-AB9F-4739-8804-E9CC743FC8F0}" destId="{C788F20B-C7AC-403B-8F1A-BA2CAA3E7E7C}" srcOrd="0" destOrd="1" presId="urn:microsoft.com/office/officeart/2005/8/layout/list1"/>
    <dgm:cxn modelId="{61D318D9-111E-4A9E-8637-2C1B2784C705}" type="presOf" srcId="{04463A6E-CA6D-46C9-B467-2D6536B1567E}" destId="{244210C7-ABEF-4885-859F-8DF3D4EF8A30}" srcOrd="0" destOrd="0" presId="urn:microsoft.com/office/officeart/2005/8/layout/list1"/>
    <dgm:cxn modelId="{87D630DA-0B71-4890-9A8E-F27EB7A6FA22}" srcId="{A08D2DF8-B645-45AE-92FB-D8D0045F1F63}" destId="{E3FDD3DF-7F12-4E76-A9D5-59D9B2896C69}" srcOrd="1" destOrd="0" parTransId="{ECDB67BC-7F74-4803-8803-08A9CF8B4B4F}" sibTransId="{D9C6DFFD-8A7B-4A9E-AA67-576A2A2ADC70}"/>
    <dgm:cxn modelId="{185DC9DD-519C-4541-BD57-D8E71AE38D8A}" type="presOf" srcId="{4E6BD519-207C-4BD4-896F-B744C81A5985}" destId="{C788F20B-C7AC-403B-8F1A-BA2CAA3E7E7C}" srcOrd="0" destOrd="2" presId="urn:microsoft.com/office/officeart/2005/8/layout/list1"/>
    <dgm:cxn modelId="{A63E2CE3-1C57-4E06-AB0A-8CD6DF764996}" type="presOf" srcId="{A08D2DF8-B645-45AE-92FB-D8D0045F1F63}" destId="{E64096AE-2435-4E82-AA4D-7C697205EC37}" srcOrd="0" destOrd="0" presId="urn:microsoft.com/office/officeart/2005/8/layout/list1"/>
    <dgm:cxn modelId="{2BF941E8-DA4A-49BB-8628-6C4806B3AC13}" type="presOf" srcId="{A08D2DF8-B645-45AE-92FB-D8D0045F1F63}" destId="{7C105E6D-A140-4DF2-AB13-A76CDE04C7E9}" srcOrd="1" destOrd="0" presId="urn:microsoft.com/office/officeart/2005/8/layout/list1"/>
    <dgm:cxn modelId="{954776F2-9541-4D3C-8371-42543A782952}" type="presOf" srcId="{E3FDD3DF-7F12-4E76-A9D5-59D9B2896C69}" destId="{B2753985-0CA9-41D3-8DBC-B26F406B1E54}" srcOrd="0" destOrd="1" presId="urn:microsoft.com/office/officeart/2005/8/layout/list1"/>
    <dgm:cxn modelId="{E46141F3-3417-4198-A076-0479CE7B3DE8}" type="presOf" srcId="{16B67FBC-8E5C-4C9B-AF9B-B3DD5DEB9B6D}" destId="{C788F20B-C7AC-403B-8F1A-BA2CAA3E7E7C}" srcOrd="0" destOrd="0" presId="urn:microsoft.com/office/officeart/2005/8/layout/list1"/>
    <dgm:cxn modelId="{8E2D45F5-7C50-430E-82B8-87B63A2A24F4}" srcId="{04463A6E-CA6D-46C9-B467-2D6536B1567E}" destId="{1638B58A-AB9F-4739-8804-E9CC743FC8F0}" srcOrd="1" destOrd="0" parTransId="{CD9AB1E7-A6E9-4A30-AF88-B357C1CE26AD}" sibTransId="{F93D4FA8-8D22-427B-8FA0-864CE87048D3}"/>
    <dgm:cxn modelId="{C163CBFE-3D57-4130-B11D-3630792D65F4}" type="presOf" srcId="{04463A6E-CA6D-46C9-B467-2D6536B1567E}" destId="{B49E37F4-6189-41B1-9AB5-767F4AF728E2}" srcOrd="1" destOrd="0" presId="urn:microsoft.com/office/officeart/2005/8/layout/list1"/>
    <dgm:cxn modelId="{78374B7A-69CF-44BD-9F65-3BF21B104697}" type="presParOf" srcId="{AFCE153C-C689-4D8A-B699-098F06FFFD3C}" destId="{94A799E9-CEA1-4202-8D16-F56CBEDB358F}" srcOrd="0" destOrd="0" presId="urn:microsoft.com/office/officeart/2005/8/layout/list1"/>
    <dgm:cxn modelId="{FC99CEEA-49FD-4E3B-B680-9E82BF80C66D}" type="presParOf" srcId="{94A799E9-CEA1-4202-8D16-F56CBEDB358F}" destId="{E64096AE-2435-4E82-AA4D-7C697205EC37}" srcOrd="0" destOrd="0" presId="urn:microsoft.com/office/officeart/2005/8/layout/list1"/>
    <dgm:cxn modelId="{3B638EFC-A4E0-4E40-A239-4C3C74CD5EBC}" type="presParOf" srcId="{94A799E9-CEA1-4202-8D16-F56CBEDB358F}" destId="{7C105E6D-A140-4DF2-AB13-A76CDE04C7E9}" srcOrd="1" destOrd="0" presId="urn:microsoft.com/office/officeart/2005/8/layout/list1"/>
    <dgm:cxn modelId="{70C81FBD-DB97-418C-AA7E-D33FDBDC9AEF}" type="presParOf" srcId="{AFCE153C-C689-4D8A-B699-098F06FFFD3C}" destId="{64006C59-F38B-491D-B264-FA78993F6FB6}" srcOrd="1" destOrd="0" presId="urn:microsoft.com/office/officeart/2005/8/layout/list1"/>
    <dgm:cxn modelId="{3A9CD17E-A442-46D6-85E8-4BE498D7C9A9}" type="presParOf" srcId="{AFCE153C-C689-4D8A-B699-098F06FFFD3C}" destId="{B2753985-0CA9-41D3-8DBC-B26F406B1E54}" srcOrd="2" destOrd="0" presId="urn:microsoft.com/office/officeart/2005/8/layout/list1"/>
    <dgm:cxn modelId="{5A8F414F-6553-422A-98E0-7EFD26BCFE2F}" type="presParOf" srcId="{AFCE153C-C689-4D8A-B699-098F06FFFD3C}" destId="{C1A082E4-C3AD-4F89-8822-DCACBCFAED47}" srcOrd="3" destOrd="0" presId="urn:microsoft.com/office/officeart/2005/8/layout/list1"/>
    <dgm:cxn modelId="{1FDE5BA5-A43C-4BA6-BDAF-464C96A1D6E6}" type="presParOf" srcId="{AFCE153C-C689-4D8A-B699-098F06FFFD3C}" destId="{1D0088A9-E0ED-4A94-813D-A6F22BF52C4E}" srcOrd="4" destOrd="0" presId="urn:microsoft.com/office/officeart/2005/8/layout/list1"/>
    <dgm:cxn modelId="{75A5FD8D-A783-44C1-BFCB-63BF447DF2D5}" type="presParOf" srcId="{1D0088A9-E0ED-4A94-813D-A6F22BF52C4E}" destId="{244210C7-ABEF-4885-859F-8DF3D4EF8A30}" srcOrd="0" destOrd="0" presId="urn:microsoft.com/office/officeart/2005/8/layout/list1"/>
    <dgm:cxn modelId="{C74CB6D6-03C0-41F4-9E97-9EBF50FC2CF2}" type="presParOf" srcId="{1D0088A9-E0ED-4A94-813D-A6F22BF52C4E}" destId="{B49E37F4-6189-41B1-9AB5-767F4AF728E2}" srcOrd="1" destOrd="0" presId="urn:microsoft.com/office/officeart/2005/8/layout/list1"/>
    <dgm:cxn modelId="{A0B62F7B-2B2E-4810-8E6D-46FAC3A426B2}" type="presParOf" srcId="{AFCE153C-C689-4D8A-B699-098F06FFFD3C}" destId="{893FC3A8-4764-41BB-887D-98017486365C}" srcOrd="5" destOrd="0" presId="urn:microsoft.com/office/officeart/2005/8/layout/list1"/>
    <dgm:cxn modelId="{C3613B44-72F0-4D1E-8F6B-498D06068C3E}" type="presParOf" srcId="{AFCE153C-C689-4D8A-B699-098F06FFFD3C}" destId="{C788F20B-C7AC-403B-8F1A-BA2CAA3E7E7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6D3F00-53D5-4885-9E7A-1D52DC77C88C}"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7E7303CF-D755-43EE-BB15-9CD33158CF2B}">
      <dgm:prSet custT="1"/>
      <dgm:spPr/>
      <dgm:t>
        <a:bodyPr/>
        <a:lstStyle/>
        <a:p>
          <a:r>
            <a:rPr lang="en-US" sz="2000" b="1" dirty="0">
              <a:solidFill>
                <a:schemeClr val="bg1"/>
              </a:solidFill>
            </a:rPr>
            <a:t>Enhanced User Experience</a:t>
          </a:r>
        </a:p>
      </dgm:t>
    </dgm:pt>
    <dgm:pt modelId="{C0DA7405-69DA-4D7E-8B10-3B17A17531F0}" type="parTrans" cxnId="{2B74AAF8-3B11-404A-9F8B-07E92C7E054F}">
      <dgm:prSet/>
      <dgm:spPr/>
      <dgm:t>
        <a:bodyPr/>
        <a:lstStyle/>
        <a:p>
          <a:endParaRPr lang="en-US"/>
        </a:p>
      </dgm:t>
    </dgm:pt>
    <dgm:pt modelId="{07239A3F-EE4C-49E8-AAE0-B0999B4A4EC8}" type="sibTrans" cxnId="{2B74AAF8-3B11-404A-9F8B-07E92C7E054F}">
      <dgm:prSet/>
      <dgm:spPr/>
      <dgm:t>
        <a:bodyPr/>
        <a:lstStyle/>
        <a:p>
          <a:endParaRPr lang="en-US"/>
        </a:p>
      </dgm:t>
    </dgm:pt>
    <dgm:pt modelId="{472CE5F2-E3BF-4563-B5CD-A33DFD590762}">
      <dgm:prSet custT="1"/>
      <dgm:spPr/>
      <dgm:t>
        <a:bodyPr/>
        <a:lstStyle/>
        <a:p>
          <a:r>
            <a:rPr lang="en-US" sz="2000" b="1">
              <a:solidFill>
                <a:schemeClr val="bg1"/>
              </a:solidFill>
            </a:rPr>
            <a:t>Real-time Data visualization</a:t>
          </a:r>
        </a:p>
      </dgm:t>
    </dgm:pt>
    <dgm:pt modelId="{725838ED-B55F-4BA2-AB42-B164AEF30E4A}" type="parTrans" cxnId="{A7AA1C2D-DE5D-4C8F-93B2-8D01327BB3FF}">
      <dgm:prSet/>
      <dgm:spPr/>
      <dgm:t>
        <a:bodyPr/>
        <a:lstStyle/>
        <a:p>
          <a:endParaRPr lang="en-US"/>
        </a:p>
      </dgm:t>
    </dgm:pt>
    <dgm:pt modelId="{278A2F28-93E8-41E8-BE68-3BBC807CC364}" type="sibTrans" cxnId="{A7AA1C2D-DE5D-4C8F-93B2-8D01327BB3FF}">
      <dgm:prSet/>
      <dgm:spPr/>
      <dgm:t>
        <a:bodyPr/>
        <a:lstStyle/>
        <a:p>
          <a:endParaRPr lang="en-US"/>
        </a:p>
      </dgm:t>
    </dgm:pt>
    <dgm:pt modelId="{4C812686-BD19-492F-A801-7954A159A96F}">
      <dgm:prSet custT="1"/>
      <dgm:spPr/>
      <dgm:t>
        <a:bodyPr/>
        <a:lstStyle/>
        <a:p>
          <a:r>
            <a:rPr lang="en-US" sz="2000" b="1">
              <a:solidFill>
                <a:schemeClr val="bg1"/>
              </a:solidFill>
            </a:rPr>
            <a:t>Improved Decision Making</a:t>
          </a:r>
        </a:p>
      </dgm:t>
    </dgm:pt>
    <dgm:pt modelId="{6A17D55D-A428-4A9C-964F-E440D9F4F222}" type="parTrans" cxnId="{5696D0FC-F45D-4F3C-BE53-B21CAC444A61}">
      <dgm:prSet/>
      <dgm:spPr/>
      <dgm:t>
        <a:bodyPr/>
        <a:lstStyle/>
        <a:p>
          <a:endParaRPr lang="en-US"/>
        </a:p>
      </dgm:t>
    </dgm:pt>
    <dgm:pt modelId="{F8F61B21-E387-4030-A591-01C15DE3199E}" type="sibTrans" cxnId="{5696D0FC-F45D-4F3C-BE53-B21CAC444A61}">
      <dgm:prSet/>
      <dgm:spPr/>
      <dgm:t>
        <a:bodyPr/>
        <a:lstStyle/>
        <a:p>
          <a:endParaRPr lang="en-US"/>
        </a:p>
      </dgm:t>
    </dgm:pt>
    <dgm:pt modelId="{96B182AE-6D84-48FA-A57D-689B8007BCF7}">
      <dgm:prSet custT="1"/>
      <dgm:spPr/>
      <dgm:t>
        <a:bodyPr/>
        <a:lstStyle/>
        <a:p>
          <a:r>
            <a:rPr lang="en-US" sz="2000" b="1">
              <a:solidFill>
                <a:schemeClr val="bg1"/>
              </a:solidFill>
            </a:rPr>
            <a:t>Training and Simulation</a:t>
          </a:r>
        </a:p>
      </dgm:t>
    </dgm:pt>
    <dgm:pt modelId="{A05613A6-8A20-43F4-8042-37169881D95C}" type="parTrans" cxnId="{9FEF931B-44E1-45E9-8BAB-28B319E1C9BF}">
      <dgm:prSet/>
      <dgm:spPr/>
      <dgm:t>
        <a:bodyPr/>
        <a:lstStyle/>
        <a:p>
          <a:endParaRPr lang="en-US"/>
        </a:p>
      </dgm:t>
    </dgm:pt>
    <dgm:pt modelId="{F8A15359-036F-44E5-9411-03EAE7CC252A}" type="sibTrans" cxnId="{9FEF931B-44E1-45E9-8BAB-28B319E1C9BF}">
      <dgm:prSet/>
      <dgm:spPr/>
      <dgm:t>
        <a:bodyPr/>
        <a:lstStyle/>
        <a:p>
          <a:endParaRPr lang="en-US"/>
        </a:p>
      </dgm:t>
    </dgm:pt>
    <dgm:pt modelId="{FB8148C4-FE82-4CF9-A3A1-E58F2A915AB1}">
      <dgm:prSet custT="1"/>
      <dgm:spPr/>
      <dgm:t>
        <a:bodyPr/>
        <a:lstStyle/>
        <a:p>
          <a:r>
            <a:rPr lang="en-CA" sz="2000" b="1">
              <a:solidFill>
                <a:schemeClr val="bg1"/>
              </a:solidFill>
            </a:rPr>
            <a:t>Increased Productivity</a:t>
          </a:r>
          <a:endParaRPr lang="en-US" sz="2000" b="1">
            <a:solidFill>
              <a:schemeClr val="bg1"/>
            </a:solidFill>
          </a:endParaRPr>
        </a:p>
      </dgm:t>
    </dgm:pt>
    <dgm:pt modelId="{9E0FFA42-4F5C-4AF6-98DA-0BE3F81B2E9A}" type="parTrans" cxnId="{48A74848-40C3-44A9-A5C6-9802C161A043}">
      <dgm:prSet/>
      <dgm:spPr/>
      <dgm:t>
        <a:bodyPr/>
        <a:lstStyle/>
        <a:p>
          <a:endParaRPr lang="en-US"/>
        </a:p>
      </dgm:t>
    </dgm:pt>
    <dgm:pt modelId="{1A8DC8C5-4E84-4B0A-8C0C-756F364072B8}" type="sibTrans" cxnId="{48A74848-40C3-44A9-A5C6-9802C161A043}">
      <dgm:prSet/>
      <dgm:spPr/>
      <dgm:t>
        <a:bodyPr/>
        <a:lstStyle/>
        <a:p>
          <a:endParaRPr lang="en-US"/>
        </a:p>
      </dgm:t>
    </dgm:pt>
    <dgm:pt modelId="{27C22F75-9E41-4760-BC7B-EC0EA73BABC3}">
      <dgm:prSet custT="1"/>
      <dgm:spPr/>
      <dgm:t>
        <a:bodyPr/>
        <a:lstStyle/>
        <a:p>
          <a:r>
            <a:rPr lang="en-US" sz="2000" b="1">
              <a:solidFill>
                <a:schemeClr val="bg1"/>
              </a:solidFill>
            </a:rPr>
            <a:t>Efficient Maintenance</a:t>
          </a:r>
        </a:p>
      </dgm:t>
    </dgm:pt>
    <dgm:pt modelId="{3289E510-939C-43BF-9B3F-0555BED132F0}" type="parTrans" cxnId="{5FB685B1-8BAB-447E-A080-1727E4FB3155}">
      <dgm:prSet/>
      <dgm:spPr/>
      <dgm:t>
        <a:bodyPr/>
        <a:lstStyle/>
        <a:p>
          <a:endParaRPr lang="en-US"/>
        </a:p>
      </dgm:t>
    </dgm:pt>
    <dgm:pt modelId="{C03C12A9-334C-4155-A9BA-CBA2C31A009E}" type="sibTrans" cxnId="{5FB685B1-8BAB-447E-A080-1727E4FB3155}">
      <dgm:prSet/>
      <dgm:spPr/>
      <dgm:t>
        <a:bodyPr/>
        <a:lstStyle/>
        <a:p>
          <a:endParaRPr lang="en-US"/>
        </a:p>
      </dgm:t>
    </dgm:pt>
    <dgm:pt modelId="{19F5E6C1-F942-4A1A-87BA-6998DDC42615}">
      <dgm:prSet custT="1"/>
      <dgm:spPr/>
      <dgm:t>
        <a:bodyPr/>
        <a:lstStyle/>
        <a:p>
          <a:r>
            <a:rPr lang="en-US" sz="2000" b="1">
              <a:solidFill>
                <a:schemeClr val="bg1"/>
              </a:solidFill>
            </a:rPr>
            <a:t>Cost</a:t>
          </a:r>
          <a:r>
            <a:rPr lang="en-US" sz="2000" b="1" baseline="0">
              <a:solidFill>
                <a:schemeClr val="bg1"/>
              </a:solidFill>
            </a:rPr>
            <a:t> Reduction</a:t>
          </a:r>
          <a:endParaRPr lang="en-US" sz="2000" b="1">
            <a:solidFill>
              <a:schemeClr val="bg1"/>
            </a:solidFill>
          </a:endParaRPr>
        </a:p>
      </dgm:t>
    </dgm:pt>
    <dgm:pt modelId="{23774B76-675D-41FE-A412-4EEB19617F52}" type="parTrans" cxnId="{720EB795-40A0-4CF5-ADA0-39CA6657AE81}">
      <dgm:prSet/>
      <dgm:spPr/>
      <dgm:t>
        <a:bodyPr/>
        <a:lstStyle/>
        <a:p>
          <a:endParaRPr lang="en-US"/>
        </a:p>
      </dgm:t>
    </dgm:pt>
    <dgm:pt modelId="{ADA6B5E3-3319-4224-A57E-815D12A041D1}" type="sibTrans" cxnId="{720EB795-40A0-4CF5-ADA0-39CA6657AE81}">
      <dgm:prSet/>
      <dgm:spPr/>
      <dgm:t>
        <a:bodyPr/>
        <a:lstStyle/>
        <a:p>
          <a:endParaRPr lang="en-US"/>
        </a:p>
      </dgm:t>
    </dgm:pt>
    <dgm:pt modelId="{11B99575-28E5-46C6-A609-D89726E271A5}">
      <dgm:prSet custT="1"/>
      <dgm:spPr/>
      <dgm:t>
        <a:bodyPr/>
        <a:lstStyle/>
        <a:p>
          <a:r>
            <a:rPr lang="en-US" sz="2000" b="1">
              <a:solidFill>
                <a:schemeClr val="bg1"/>
              </a:solidFill>
            </a:rPr>
            <a:t>Personalized Experience</a:t>
          </a:r>
        </a:p>
      </dgm:t>
    </dgm:pt>
    <dgm:pt modelId="{32D45F20-261A-4A24-9340-8B3AA4CC7EE7}" type="parTrans" cxnId="{61D944E6-703F-4F96-AD9E-07CB6F91C95D}">
      <dgm:prSet/>
      <dgm:spPr/>
      <dgm:t>
        <a:bodyPr/>
        <a:lstStyle/>
        <a:p>
          <a:endParaRPr lang="en-US"/>
        </a:p>
      </dgm:t>
    </dgm:pt>
    <dgm:pt modelId="{A6593EFF-5713-420C-9CAA-EA327E778902}" type="sibTrans" cxnId="{61D944E6-703F-4F96-AD9E-07CB6F91C95D}">
      <dgm:prSet/>
      <dgm:spPr/>
      <dgm:t>
        <a:bodyPr/>
        <a:lstStyle/>
        <a:p>
          <a:endParaRPr lang="en-US"/>
        </a:p>
      </dgm:t>
    </dgm:pt>
    <dgm:pt modelId="{B8FFA7E0-5507-411A-8E7E-A4229FBD4447}" type="pres">
      <dgm:prSet presAssocID="{C86D3F00-53D5-4885-9E7A-1D52DC77C88C}" presName="linear" presStyleCnt="0">
        <dgm:presLayoutVars>
          <dgm:dir/>
          <dgm:animLvl val="lvl"/>
          <dgm:resizeHandles val="exact"/>
        </dgm:presLayoutVars>
      </dgm:prSet>
      <dgm:spPr/>
    </dgm:pt>
    <dgm:pt modelId="{48BA0733-4E77-4C31-97EF-FA2E11BA1349}" type="pres">
      <dgm:prSet presAssocID="{7E7303CF-D755-43EE-BB15-9CD33158CF2B}" presName="parentLin" presStyleCnt="0"/>
      <dgm:spPr/>
    </dgm:pt>
    <dgm:pt modelId="{F0D8B4ED-F4FA-40D3-9221-BDF685D7A4C1}" type="pres">
      <dgm:prSet presAssocID="{7E7303CF-D755-43EE-BB15-9CD33158CF2B}" presName="parentLeftMargin" presStyleLbl="node1" presStyleIdx="0" presStyleCnt="8"/>
      <dgm:spPr/>
    </dgm:pt>
    <dgm:pt modelId="{F65B149A-5E8C-4502-96FD-292A391964EB}" type="pres">
      <dgm:prSet presAssocID="{7E7303CF-D755-43EE-BB15-9CD33158CF2B}" presName="parentText" presStyleLbl="node1" presStyleIdx="0" presStyleCnt="8">
        <dgm:presLayoutVars>
          <dgm:chMax val="0"/>
          <dgm:bulletEnabled val="1"/>
        </dgm:presLayoutVars>
      </dgm:prSet>
      <dgm:spPr/>
    </dgm:pt>
    <dgm:pt modelId="{37DAB102-4FDC-4A13-9D5A-273BC2B8C1E3}" type="pres">
      <dgm:prSet presAssocID="{7E7303CF-D755-43EE-BB15-9CD33158CF2B}" presName="negativeSpace" presStyleCnt="0"/>
      <dgm:spPr/>
    </dgm:pt>
    <dgm:pt modelId="{116D95A7-3602-4C54-92BB-9A611CFACC6D}" type="pres">
      <dgm:prSet presAssocID="{7E7303CF-D755-43EE-BB15-9CD33158CF2B}" presName="childText" presStyleLbl="conFgAcc1" presStyleIdx="0" presStyleCnt="8">
        <dgm:presLayoutVars>
          <dgm:bulletEnabled val="1"/>
        </dgm:presLayoutVars>
      </dgm:prSet>
      <dgm:spPr/>
    </dgm:pt>
    <dgm:pt modelId="{B37F3043-5C11-41ED-943E-7932F57E177A}" type="pres">
      <dgm:prSet presAssocID="{07239A3F-EE4C-49E8-AAE0-B0999B4A4EC8}" presName="spaceBetweenRectangles" presStyleCnt="0"/>
      <dgm:spPr/>
    </dgm:pt>
    <dgm:pt modelId="{04EFF1B7-962A-40ED-A576-4FD70C03F922}" type="pres">
      <dgm:prSet presAssocID="{472CE5F2-E3BF-4563-B5CD-A33DFD590762}" presName="parentLin" presStyleCnt="0"/>
      <dgm:spPr/>
    </dgm:pt>
    <dgm:pt modelId="{5B0B34B6-409F-4EA4-9439-859C3EC671CE}" type="pres">
      <dgm:prSet presAssocID="{472CE5F2-E3BF-4563-B5CD-A33DFD590762}" presName="parentLeftMargin" presStyleLbl="node1" presStyleIdx="0" presStyleCnt="8"/>
      <dgm:spPr/>
    </dgm:pt>
    <dgm:pt modelId="{CC97DEF7-2B7E-4C45-B116-8FE3D651F7ED}" type="pres">
      <dgm:prSet presAssocID="{472CE5F2-E3BF-4563-B5CD-A33DFD590762}" presName="parentText" presStyleLbl="node1" presStyleIdx="1" presStyleCnt="8">
        <dgm:presLayoutVars>
          <dgm:chMax val="0"/>
          <dgm:bulletEnabled val="1"/>
        </dgm:presLayoutVars>
      </dgm:prSet>
      <dgm:spPr/>
    </dgm:pt>
    <dgm:pt modelId="{C32EE731-F2A5-4748-8CCE-B9D44B6E2A03}" type="pres">
      <dgm:prSet presAssocID="{472CE5F2-E3BF-4563-B5CD-A33DFD590762}" presName="negativeSpace" presStyleCnt="0"/>
      <dgm:spPr/>
    </dgm:pt>
    <dgm:pt modelId="{DB82937D-519C-481F-BEA4-A3C56232770F}" type="pres">
      <dgm:prSet presAssocID="{472CE5F2-E3BF-4563-B5CD-A33DFD590762}" presName="childText" presStyleLbl="conFgAcc1" presStyleIdx="1" presStyleCnt="8">
        <dgm:presLayoutVars>
          <dgm:bulletEnabled val="1"/>
        </dgm:presLayoutVars>
      </dgm:prSet>
      <dgm:spPr/>
    </dgm:pt>
    <dgm:pt modelId="{DBC598D2-FF6B-4444-BB16-B3E713A88A0F}" type="pres">
      <dgm:prSet presAssocID="{278A2F28-93E8-41E8-BE68-3BBC807CC364}" presName="spaceBetweenRectangles" presStyleCnt="0"/>
      <dgm:spPr/>
    </dgm:pt>
    <dgm:pt modelId="{59876E0F-0660-44B2-B413-519D1A307101}" type="pres">
      <dgm:prSet presAssocID="{4C812686-BD19-492F-A801-7954A159A96F}" presName="parentLin" presStyleCnt="0"/>
      <dgm:spPr/>
    </dgm:pt>
    <dgm:pt modelId="{7FC8F726-D397-4E1A-AA98-C5892CE05381}" type="pres">
      <dgm:prSet presAssocID="{4C812686-BD19-492F-A801-7954A159A96F}" presName="parentLeftMargin" presStyleLbl="node1" presStyleIdx="1" presStyleCnt="8"/>
      <dgm:spPr/>
    </dgm:pt>
    <dgm:pt modelId="{598AB702-794A-4092-B773-8DFA4EC928A9}" type="pres">
      <dgm:prSet presAssocID="{4C812686-BD19-492F-A801-7954A159A96F}" presName="parentText" presStyleLbl="node1" presStyleIdx="2" presStyleCnt="8">
        <dgm:presLayoutVars>
          <dgm:chMax val="0"/>
          <dgm:bulletEnabled val="1"/>
        </dgm:presLayoutVars>
      </dgm:prSet>
      <dgm:spPr/>
    </dgm:pt>
    <dgm:pt modelId="{323787CE-AC73-4209-A618-A0165E64A71B}" type="pres">
      <dgm:prSet presAssocID="{4C812686-BD19-492F-A801-7954A159A96F}" presName="negativeSpace" presStyleCnt="0"/>
      <dgm:spPr/>
    </dgm:pt>
    <dgm:pt modelId="{025E3263-91DD-42DD-B565-DC4F25831BCD}" type="pres">
      <dgm:prSet presAssocID="{4C812686-BD19-492F-A801-7954A159A96F}" presName="childText" presStyleLbl="conFgAcc1" presStyleIdx="2" presStyleCnt="8">
        <dgm:presLayoutVars>
          <dgm:bulletEnabled val="1"/>
        </dgm:presLayoutVars>
      </dgm:prSet>
      <dgm:spPr/>
    </dgm:pt>
    <dgm:pt modelId="{13B02EDB-09CA-4A8E-9D52-5310A26017B0}" type="pres">
      <dgm:prSet presAssocID="{F8F61B21-E387-4030-A591-01C15DE3199E}" presName="spaceBetweenRectangles" presStyleCnt="0"/>
      <dgm:spPr/>
    </dgm:pt>
    <dgm:pt modelId="{409CA3AD-6A98-403B-AADE-945AAFAB2C93}" type="pres">
      <dgm:prSet presAssocID="{96B182AE-6D84-48FA-A57D-689B8007BCF7}" presName="parentLin" presStyleCnt="0"/>
      <dgm:spPr/>
    </dgm:pt>
    <dgm:pt modelId="{ADA0E705-A627-42AB-974B-558FF1995546}" type="pres">
      <dgm:prSet presAssocID="{96B182AE-6D84-48FA-A57D-689B8007BCF7}" presName="parentLeftMargin" presStyleLbl="node1" presStyleIdx="2" presStyleCnt="8"/>
      <dgm:spPr/>
    </dgm:pt>
    <dgm:pt modelId="{D4CD4307-C1CD-4B22-9DF8-EB83770D4D51}" type="pres">
      <dgm:prSet presAssocID="{96B182AE-6D84-48FA-A57D-689B8007BCF7}" presName="parentText" presStyleLbl="node1" presStyleIdx="3" presStyleCnt="8">
        <dgm:presLayoutVars>
          <dgm:chMax val="0"/>
          <dgm:bulletEnabled val="1"/>
        </dgm:presLayoutVars>
      </dgm:prSet>
      <dgm:spPr/>
    </dgm:pt>
    <dgm:pt modelId="{7A5232CB-BF4F-444A-B62A-019002EEAB66}" type="pres">
      <dgm:prSet presAssocID="{96B182AE-6D84-48FA-A57D-689B8007BCF7}" presName="negativeSpace" presStyleCnt="0"/>
      <dgm:spPr/>
    </dgm:pt>
    <dgm:pt modelId="{08F88E82-18AE-483B-B7F1-D3CF944D9D2B}" type="pres">
      <dgm:prSet presAssocID="{96B182AE-6D84-48FA-A57D-689B8007BCF7}" presName="childText" presStyleLbl="conFgAcc1" presStyleIdx="3" presStyleCnt="8">
        <dgm:presLayoutVars>
          <dgm:bulletEnabled val="1"/>
        </dgm:presLayoutVars>
      </dgm:prSet>
      <dgm:spPr/>
    </dgm:pt>
    <dgm:pt modelId="{82B5A5D1-870B-44E6-88DC-EA35690B9DA0}" type="pres">
      <dgm:prSet presAssocID="{F8A15359-036F-44E5-9411-03EAE7CC252A}" presName="spaceBetweenRectangles" presStyleCnt="0"/>
      <dgm:spPr/>
    </dgm:pt>
    <dgm:pt modelId="{33061246-2395-4BDF-96BB-9AA02933C735}" type="pres">
      <dgm:prSet presAssocID="{FB8148C4-FE82-4CF9-A3A1-E58F2A915AB1}" presName="parentLin" presStyleCnt="0"/>
      <dgm:spPr/>
    </dgm:pt>
    <dgm:pt modelId="{29AFF6DD-21C3-444C-A2D2-8A617E0A808E}" type="pres">
      <dgm:prSet presAssocID="{FB8148C4-FE82-4CF9-A3A1-E58F2A915AB1}" presName="parentLeftMargin" presStyleLbl="node1" presStyleIdx="3" presStyleCnt="8"/>
      <dgm:spPr/>
    </dgm:pt>
    <dgm:pt modelId="{D2173A6C-2DC6-421F-836C-BBD1FC743154}" type="pres">
      <dgm:prSet presAssocID="{FB8148C4-FE82-4CF9-A3A1-E58F2A915AB1}" presName="parentText" presStyleLbl="node1" presStyleIdx="4" presStyleCnt="8">
        <dgm:presLayoutVars>
          <dgm:chMax val="0"/>
          <dgm:bulletEnabled val="1"/>
        </dgm:presLayoutVars>
      </dgm:prSet>
      <dgm:spPr/>
    </dgm:pt>
    <dgm:pt modelId="{4C0AFB40-2646-49C9-BFBE-31ABC802FD2D}" type="pres">
      <dgm:prSet presAssocID="{FB8148C4-FE82-4CF9-A3A1-E58F2A915AB1}" presName="negativeSpace" presStyleCnt="0"/>
      <dgm:spPr/>
    </dgm:pt>
    <dgm:pt modelId="{B7A5EBA1-0BA1-42C2-A86E-0E22ABE41C1D}" type="pres">
      <dgm:prSet presAssocID="{FB8148C4-FE82-4CF9-A3A1-E58F2A915AB1}" presName="childText" presStyleLbl="conFgAcc1" presStyleIdx="4" presStyleCnt="8">
        <dgm:presLayoutVars>
          <dgm:bulletEnabled val="1"/>
        </dgm:presLayoutVars>
      </dgm:prSet>
      <dgm:spPr/>
    </dgm:pt>
    <dgm:pt modelId="{BE6A91DC-05EE-4C51-9E2F-F74ACC62CC90}" type="pres">
      <dgm:prSet presAssocID="{1A8DC8C5-4E84-4B0A-8C0C-756F364072B8}" presName="spaceBetweenRectangles" presStyleCnt="0"/>
      <dgm:spPr/>
    </dgm:pt>
    <dgm:pt modelId="{F3AFF733-D5C2-42F4-B305-C7B2F4E135F6}" type="pres">
      <dgm:prSet presAssocID="{27C22F75-9E41-4760-BC7B-EC0EA73BABC3}" presName="parentLin" presStyleCnt="0"/>
      <dgm:spPr/>
    </dgm:pt>
    <dgm:pt modelId="{A133109D-68D8-4C89-AEE3-341DAF6E26AE}" type="pres">
      <dgm:prSet presAssocID="{27C22F75-9E41-4760-BC7B-EC0EA73BABC3}" presName="parentLeftMargin" presStyleLbl="node1" presStyleIdx="4" presStyleCnt="8"/>
      <dgm:spPr/>
    </dgm:pt>
    <dgm:pt modelId="{0E70236D-237B-4D51-B65C-84E96483907B}" type="pres">
      <dgm:prSet presAssocID="{27C22F75-9E41-4760-BC7B-EC0EA73BABC3}" presName="parentText" presStyleLbl="node1" presStyleIdx="5" presStyleCnt="8">
        <dgm:presLayoutVars>
          <dgm:chMax val="0"/>
          <dgm:bulletEnabled val="1"/>
        </dgm:presLayoutVars>
      </dgm:prSet>
      <dgm:spPr/>
    </dgm:pt>
    <dgm:pt modelId="{BCD7A943-B8D0-41EC-8061-E0E14A0ABD7E}" type="pres">
      <dgm:prSet presAssocID="{27C22F75-9E41-4760-BC7B-EC0EA73BABC3}" presName="negativeSpace" presStyleCnt="0"/>
      <dgm:spPr/>
    </dgm:pt>
    <dgm:pt modelId="{CC1DFFC9-A6CE-41B2-8432-79E6A63C5EB9}" type="pres">
      <dgm:prSet presAssocID="{27C22F75-9E41-4760-BC7B-EC0EA73BABC3}" presName="childText" presStyleLbl="conFgAcc1" presStyleIdx="5" presStyleCnt="8">
        <dgm:presLayoutVars>
          <dgm:bulletEnabled val="1"/>
        </dgm:presLayoutVars>
      </dgm:prSet>
      <dgm:spPr/>
    </dgm:pt>
    <dgm:pt modelId="{8340BE61-3B18-4255-A35C-A79D37581FEE}" type="pres">
      <dgm:prSet presAssocID="{C03C12A9-334C-4155-A9BA-CBA2C31A009E}" presName="spaceBetweenRectangles" presStyleCnt="0"/>
      <dgm:spPr/>
    </dgm:pt>
    <dgm:pt modelId="{AB5E27A3-A363-4CDB-849A-C7BD15058C96}" type="pres">
      <dgm:prSet presAssocID="{19F5E6C1-F942-4A1A-87BA-6998DDC42615}" presName="parentLin" presStyleCnt="0"/>
      <dgm:spPr/>
    </dgm:pt>
    <dgm:pt modelId="{B988C46C-A9B4-4C3F-941A-E16FA45B8FD7}" type="pres">
      <dgm:prSet presAssocID="{19F5E6C1-F942-4A1A-87BA-6998DDC42615}" presName="parentLeftMargin" presStyleLbl="node1" presStyleIdx="5" presStyleCnt="8"/>
      <dgm:spPr/>
    </dgm:pt>
    <dgm:pt modelId="{EC3B9CE9-6F7F-44A3-868D-339BB38508F3}" type="pres">
      <dgm:prSet presAssocID="{19F5E6C1-F942-4A1A-87BA-6998DDC42615}" presName="parentText" presStyleLbl="node1" presStyleIdx="6" presStyleCnt="8">
        <dgm:presLayoutVars>
          <dgm:chMax val="0"/>
          <dgm:bulletEnabled val="1"/>
        </dgm:presLayoutVars>
      </dgm:prSet>
      <dgm:spPr/>
    </dgm:pt>
    <dgm:pt modelId="{6248C88E-9E59-486D-85C5-A23A8A0AFD18}" type="pres">
      <dgm:prSet presAssocID="{19F5E6C1-F942-4A1A-87BA-6998DDC42615}" presName="negativeSpace" presStyleCnt="0"/>
      <dgm:spPr/>
    </dgm:pt>
    <dgm:pt modelId="{BE394D9B-29AE-4095-B33F-C9E13AC73684}" type="pres">
      <dgm:prSet presAssocID="{19F5E6C1-F942-4A1A-87BA-6998DDC42615}" presName="childText" presStyleLbl="conFgAcc1" presStyleIdx="6" presStyleCnt="8">
        <dgm:presLayoutVars>
          <dgm:bulletEnabled val="1"/>
        </dgm:presLayoutVars>
      </dgm:prSet>
      <dgm:spPr/>
    </dgm:pt>
    <dgm:pt modelId="{C6FF429A-2B3A-4671-BC8C-B3A59C683DCD}" type="pres">
      <dgm:prSet presAssocID="{ADA6B5E3-3319-4224-A57E-815D12A041D1}" presName="spaceBetweenRectangles" presStyleCnt="0"/>
      <dgm:spPr/>
    </dgm:pt>
    <dgm:pt modelId="{7CC6A6E6-C30B-4356-956D-66D3B3EF4EE1}" type="pres">
      <dgm:prSet presAssocID="{11B99575-28E5-46C6-A609-D89726E271A5}" presName="parentLin" presStyleCnt="0"/>
      <dgm:spPr/>
    </dgm:pt>
    <dgm:pt modelId="{DC1FC5E1-949E-42E5-9A85-11891445E443}" type="pres">
      <dgm:prSet presAssocID="{11B99575-28E5-46C6-A609-D89726E271A5}" presName="parentLeftMargin" presStyleLbl="node1" presStyleIdx="6" presStyleCnt="8"/>
      <dgm:spPr/>
    </dgm:pt>
    <dgm:pt modelId="{5EEAB5C7-7144-4228-9AB7-C45B95D8D788}" type="pres">
      <dgm:prSet presAssocID="{11B99575-28E5-46C6-A609-D89726E271A5}" presName="parentText" presStyleLbl="node1" presStyleIdx="7" presStyleCnt="8">
        <dgm:presLayoutVars>
          <dgm:chMax val="0"/>
          <dgm:bulletEnabled val="1"/>
        </dgm:presLayoutVars>
      </dgm:prSet>
      <dgm:spPr/>
    </dgm:pt>
    <dgm:pt modelId="{6E927FD1-16D3-44A3-80C7-2D7B591D1E22}" type="pres">
      <dgm:prSet presAssocID="{11B99575-28E5-46C6-A609-D89726E271A5}" presName="negativeSpace" presStyleCnt="0"/>
      <dgm:spPr/>
    </dgm:pt>
    <dgm:pt modelId="{B79C5740-4D39-4E3F-BDD5-4593B05E0496}" type="pres">
      <dgm:prSet presAssocID="{11B99575-28E5-46C6-A609-D89726E271A5}" presName="childText" presStyleLbl="conFgAcc1" presStyleIdx="7" presStyleCnt="8">
        <dgm:presLayoutVars>
          <dgm:bulletEnabled val="1"/>
        </dgm:presLayoutVars>
      </dgm:prSet>
      <dgm:spPr/>
    </dgm:pt>
  </dgm:ptLst>
  <dgm:cxnLst>
    <dgm:cxn modelId="{9FEF931B-44E1-45E9-8BAB-28B319E1C9BF}" srcId="{C86D3F00-53D5-4885-9E7A-1D52DC77C88C}" destId="{96B182AE-6D84-48FA-A57D-689B8007BCF7}" srcOrd="3" destOrd="0" parTransId="{A05613A6-8A20-43F4-8042-37169881D95C}" sibTransId="{F8A15359-036F-44E5-9411-03EAE7CC252A}"/>
    <dgm:cxn modelId="{A7AA1C2D-DE5D-4C8F-93B2-8D01327BB3FF}" srcId="{C86D3F00-53D5-4885-9E7A-1D52DC77C88C}" destId="{472CE5F2-E3BF-4563-B5CD-A33DFD590762}" srcOrd="1" destOrd="0" parTransId="{725838ED-B55F-4BA2-AB42-B164AEF30E4A}" sibTransId="{278A2F28-93E8-41E8-BE68-3BBC807CC364}"/>
    <dgm:cxn modelId="{8F49CA30-B4E3-4603-94FE-6E939288AADA}" type="presOf" srcId="{472CE5F2-E3BF-4563-B5CD-A33DFD590762}" destId="{5B0B34B6-409F-4EA4-9439-859C3EC671CE}" srcOrd="0" destOrd="0" presId="urn:microsoft.com/office/officeart/2005/8/layout/list1"/>
    <dgm:cxn modelId="{1CD82541-692B-4CF0-9B05-D0FECC19E468}" type="presOf" srcId="{472CE5F2-E3BF-4563-B5CD-A33DFD590762}" destId="{CC97DEF7-2B7E-4C45-B116-8FE3D651F7ED}" srcOrd="1" destOrd="0" presId="urn:microsoft.com/office/officeart/2005/8/layout/list1"/>
    <dgm:cxn modelId="{48A74848-40C3-44A9-A5C6-9802C161A043}" srcId="{C86D3F00-53D5-4885-9E7A-1D52DC77C88C}" destId="{FB8148C4-FE82-4CF9-A3A1-E58F2A915AB1}" srcOrd="4" destOrd="0" parTransId="{9E0FFA42-4F5C-4AF6-98DA-0BE3F81B2E9A}" sibTransId="{1A8DC8C5-4E84-4B0A-8C0C-756F364072B8}"/>
    <dgm:cxn modelId="{085A7E6A-F8C0-4BBC-8A9B-24CF20E1B13E}" type="presOf" srcId="{7E7303CF-D755-43EE-BB15-9CD33158CF2B}" destId="{F0D8B4ED-F4FA-40D3-9221-BDF685D7A4C1}" srcOrd="0" destOrd="0" presId="urn:microsoft.com/office/officeart/2005/8/layout/list1"/>
    <dgm:cxn modelId="{64830D4E-C9E7-4535-9DFB-672EBED3AF15}" type="presOf" srcId="{FB8148C4-FE82-4CF9-A3A1-E58F2A915AB1}" destId="{D2173A6C-2DC6-421F-836C-BBD1FC743154}" srcOrd="1" destOrd="0" presId="urn:microsoft.com/office/officeart/2005/8/layout/list1"/>
    <dgm:cxn modelId="{C769627B-5BC0-480F-ABCA-4871BB5CE50A}" type="presOf" srcId="{19F5E6C1-F942-4A1A-87BA-6998DDC42615}" destId="{B988C46C-A9B4-4C3F-941A-E16FA45B8FD7}" srcOrd="0" destOrd="0" presId="urn:microsoft.com/office/officeart/2005/8/layout/list1"/>
    <dgm:cxn modelId="{F1014E7D-E361-402A-B7AF-E6DD3F0EE2A6}" type="presOf" srcId="{19F5E6C1-F942-4A1A-87BA-6998DDC42615}" destId="{EC3B9CE9-6F7F-44A3-868D-339BB38508F3}" srcOrd="1" destOrd="0" presId="urn:microsoft.com/office/officeart/2005/8/layout/list1"/>
    <dgm:cxn modelId="{E40B7094-74B1-4B11-8D9F-2BD0F0B48361}" type="presOf" srcId="{27C22F75-9E41-4760-BC7B-EC0EA73BABC3}" destId="{0E70236D-237B-4D51-B65C-84E96483907B}" srcOrd="1" destOrd="0" presId="urn:microsoft.com/office/officeart/2005/8/layout/list1"/>
    <dgm:cxn modelId="{720EB795-40A0-4CF5-ADA0-39CA6657AE81}" srcId="{C86D3F00-53D5-4885-9E7A-1D52DC77C88C}" destId="{19F5E6C1-F942-4A1A-87BA-6998DDC42615}" srcOrd="6" destOrd="0" parTransId="{23774B76-675D-41FE-A412-4EEB19617F52}" sibTransId="{ADA6B5E3-3319-4224-A57E-815D12A041D1}"/>
    <dgm:cxn modelId="{BF1B30A7-9939-45A0-B6D9-86E45E6C8DD4}" type="presOf" srcId="{4C812686-BD19-492F-A801-7954A159A96F}" destId="{7FC8F726-D397-4E1A-AA98-C5892CE05381}" srcOrd="0" destOrd="0" presId="urn:microsoft.com/office/officeart/2005/8/layout/list1"/>
    <dgm:cxn modelId="{0DAEB1AF-9601-48D8-A5B5-A1336B1B47AE}" type="presOf" srcId="{27C22F75-9E41-4760-BC7B-EC0EA73BABC3}" destId="{A133109D-68D8-4C89-AEE3-341DAF6E26AE}" srcOrd="0" destOrd="0" presId="urn:microsoft.com/office/officeart/2005/8/layout/list1"/>
    <dgm:cxn modelId="{5FB685B1-8BAB-447E-A080-1727E4FB3155}" srcId="{C86D3F00-53D5-4885-9E7A-1D52DC77C88C}" destId="{27C22F75-9E41-4760-BC7B-EC0EA73BABC3}" srcOrd="5" destOrd="0" parTransId="{3289E510-939C-43BF-9B3F-0555BED132F0}" sibTransId="{C03C12A9-334C-4155-A9BA-CBA2C31A009E}"/>
    <dgm:cxn modelId="{ABC456B9-7BAB-495E-A9C9-A61FD2C99A47}" type="presOf" srcId="{4C812686-BD19-492F-A801-7954A159A96F}" destId="{598AB702-794A-4092-B773-8DFA4EC928A9}" srcOrd="1" destOrd="0" presId="urn:microsoft.com/office/officeart/2005/8/layout/list1"/>
    <dgm:cxn modelId="{108C08BB-2A32-426B-B74B-CC6C6307E263}" type="presOf" srcId="{C86D3F00-53D5-4885-9E7A-1D52DC77C88C}" destId="{B8FFA7E0-5507-411A-8E7E-A4229FBD4447}" srcOrd="0" destOrd="0" presId="urn:microsoft.com/office/officeart/2005/8/layout/list1"/>
    <dgm:cxn modelId="{CFAFFFDA-10A8-42B5-AB09-BEBB183AA2D7}" type="presOf" srcId="{7E7303CF-D755-43EE-BB15-9CD33158CF2B}" destId="{F65B149A-5E8C-4502-96FD-292A391964EB}" srcOrd="1" destOrd="0" presId="urn:microsoft.com/office/officeart/2005/8/layout/list1"/>
    <dgm:cxn modelId="{19DA2FDE-BDFA-4DF0-805D-31B3610C0673}" type="presOf" srcId="{96B182AE-6D84-48FA-A57D-689B8007BCF7}" destId="{D4CD4307-C1CD-4B22-9DF8-EB83770D4D51}" srcOrd="1" destOrd="0" presId="urn:microsoft.com/office/officeart/2005/8/layout/list1"/>
    <dgm:cxn modelId="{61D944E6-703F-4F96-AD9E-07CB6F91C95D}" srcId="{C86D3F00-53D5-4885-9E7A-1D52DC77C88C}" destId="{11B99575-28E5-46C6-A609-D89726E271A5}" srcOrd="7" destOrd="0" parTransId="{32D45F20-261A-4A24-9340-8B3AA4CC7EE7}" sibTransId="{A6593EFF-5713-420C-9CAA-EA327E778902}"/>
    <dgm:cxn modelId="{203BB7E7-56D5-45AE-8607-1C5059AC9859}" type="presOf" srcId="{11B99575-28E5-46C6-A609-D89726E271A5}" destId="{DC1FC5E1-949E-42E5-9A85-11891445E443}" srcOrd="0" destOrd="0" presId="urn:microsoft.com/office/officeart/2005/8/layout/list1"/>
    <dgm:cxn modelId="{34046BED-0C19-4D84-AE13-93C3885B779E}" type="presOf" srcId="{FB8148C4-FE82-4CF9-A3A1-E58F2A915AB1}" destId="{29AFF6DD-21C3-444C-A2D2-8A617E0A808E}" srcOrd="0" destOrd="0" presId="urn:microsoft.com/office/officeart/2005/8/layout/list1"/>
    <dgm:cxn modelId="{F791A8F7-D730-4911-8CA9-147A9CAC4FF8}" type="presOf" srcId="{11B99575-28E5-46C6-A609-D89726E271A5}" destId="{5EEAB5C7-7144-4228-9AB7-C45B95D8D788}" srcOrd="1" destOrd="0" presId="urn:microsoft.com/office/officeart/2005/8/layout/list1"/>
    <dgm:cxn modelId="{2B74AAF8-3B11-404A-9F8B-07E92C7E054F}" srcId="{C86D3F00-53D5-4885-9E7A-1D52DC77C88C}" destId="{7E7303CF-D755-43EE-BB15-9CD33158CF2B}" srcOrd="0" destOrd="0" parTransId="{C0DA7405-69DA-4D7E-8B10-3B17A17531F0}" sibTransId="{07239A3F-EE4C-49E8-AAE0-B0999B4A4EC8}"/>
    <dgm:cxn modelId="{5696D0FC-F45D-4F3C-BE53-B21CAC444A61}" srcId="{C86D3F00-53D5-4885-9E7A-1D52DC77C88C}" destId="{4C812686-BD19-492F-A801-7954A159A96F}" srcOrd="2" destOrd="0" parTransId="{6A17D55D-A428-4A9C-964F-E440D9F4F222}" sibTransId="{F8F61B21-E387-4030-A591-01C15DE3199E}"/>
    <dgm:cxn modelId="{3BF0EAFD-7154-4729-AED0-05DD627CCEC9}" type="presOf" srcId="{96B182AE-6D84-48FA-A57D-689B8007BCF7}" destId="{ADA0E705-A627-42AB-974B-558FF1995546}" srcOrd="0" destOrd="0" presId="urn:microsoft.com/office/officeart/2005/8/layout/list1"/>
    <dgm:cxn modelId="{83FCF29E-9BF1-4936-97DB-CC547CB78061}" type="presParOf" srcId="{B8FFA7E0-5507-411A-8E7E-A4229FBD4447}" destId="{48BA0733-4E77-4C31-97EF-FA2E11BA1349}" srcOrd="0" destOrd="0" presId="urn:microsoft.com/office/officeart/2005/8/layout/list1"/>
    <dgm:cxn modelId="{96664A8E-AE96-4EF8-A9ED-7F8FCD36EC28}" type="presParOf" srcId="{48BA0733-4E77-4C31-97EF-FA2E11BA1349}" destId="{F0D8B4ED-F4FA-40D3-9221-BDF685D7A4C1}" srcOrd="0" destOrd="0" presId="urn:microsoft.com/office/officeart/2005/8/layout/list1"/>
    <dgm:cxn modelId="{58F200CB-78C4-4E71-B74F-EE23D63C093E}" type="presParOf" srcId="{48BA0733-4E77-4C31-97EF-FA2E11BA1349}" destId="{F65B149A-5E8C-4502-96FD-292A391964EB}" srcOrd="1" destOrd="0" presId="urn:microsoft.com/office/officeart/2005/8/layout/list1"/>
    <dgm:cxn modelId="{4C1786D6-0130-49AA-9288-57946223810C}" type="presParOf" srcId="{B8FFA7E0-5507-411A-8E7E-A4229FBD4447}" destId="{37DAB102-4FDC-4A13-9D5A-273BC2B8C1E3}" srcOrd="1" destOrd="0" presId="urn:microsoft.com/office/officeart/2005/8/layout/list1"/>
    <dgm:cxn modelId="{F66E2EA3-B4A8-4A80-9C66-3A21F8EAD139}" type="presParOf" srcId="{B8FFA7E0-5507-411A-8E7E-A4229FBD4447}" destId="{116D95A7-3602-4C54-92BB-9A611CFACC6D}" srcOrd="2" destOrd="0" presId="urn:microsoft.com/office/officeart/2005/8/layout/list1"/>
    <dgm:cxn modelId="{6ADC4DCF-8BA2-4C81-AD9B-FF7064EC5238}" type="presParOf" srcId="{B8FFA7E0-5507-411A-8E7E-A4229FBD4447}" destId="{B37F3043-5C11-41ED-943E-7932F57E177A}" srcOrd="3" destOrd="0" presId="urn:microsoft.com/office/officeart/2005/8/layout/list1"/>
    <dgm:cxn modelId="{EEAB6652-35E0-4669-862D-8E7FCAAEDFDA}" type="presParOf" srcId="{B8FFA7E0-5507-411A-8E7E-A4229FBD4447}" destId="{04EFF1B7-962A-40ED-A576-4FD70C03F922}" srcOrd="4" destOrd="0" presId="urn:microsoft.com/office/officeart/2005/8/layout/list1"/>
    <dgm:cxn modelId="{0E309466-2314-4BCB-9380-D47A3F7609FA}" type="presParOf" srcId="{04EFF1B7-962A-40ED-A576-4FD70C03F922}" destId="{5B0B34B6-409F-4EA4-9439-859C3EC671CE}" srcOrd="0" destOrd="0" presId="urn:microsoft.com/office/officeart/2005/8/layout/list1"/>
    <dgm:cxn modelId="{CF2AE9FF-39B3-47A8-A9CA-218E82F7C493}" type="presParOf" srcId="{04EFF1B7-962A-40ED-A576-4FD70C03F922}" destId="{CC97DEF7-2B7E-4C45-B116-8FE3D651F7ED}" srcOrd="1" destOrd="0" presId="urn:microsoft.com/office/officeart/2005/8/layout/list1"/>
    <dgm:cxn modelId="{285E742C-0120-406F-B6F2-B626F7D4C637}" type="presParOf" srcId="{B8FFA7E0-5507-411A-8E7E-A4229FBD4447}" destId="{C32EE731-F2A5-4748-8CCE-B9D44B6E2A03}" srcOrd="5" destOrd="0" presId="urn:microsoft.com/office/officeart/2005/8/layout/list1"/>
    <dgm:cxn modelId="{5C271CA8-6F75-4929-BFC3-AA2FAB9C29F8}" type="presParOf" srcId="{B8FFA7E0-5507-411A-8E7E-A4229FBD4447}" destId="{DB82937D-519C-481F-BEA4-A3C56232770F}" srcOrd="6" destOrd="0" presId="urn:microsoft.com/office/officeart/2005/8/layout/list1"/>
    <dgm:cxn modelId="{306C2A1B-3909-4629-AFCA-8A66D83E34E1}" type="presParOf" srcId="{B8FFA7E0-5507-411A-8E7E-A4229FBD4447}" destId="{DBC598D2-FF6B-4444-BB16-B3E713A88A0F}" srcOrd="7" destOrd="0" presId="urn:microsoft.com/office/officeart/2005/8/layout/list1"/>
    <dgm:cxn modelId="{EE49E7BA-FE90-4CFB-A8BE-80E6AD67995A}" type="presParOf" srcId="{B8FFA7E0-5507-411A-8E7E-A4229FBD4447}" destId="{59876E0F-0660-44B2-B413-519D1A307101}" srcOrd="8" destOrd="0" presId="urn:microsoft.com/office/officeart/2005/8/layout/list1"/>
    <dgm:cxn modelId="{7EE9C8D3-CA00-4586-A3D6-5370469B1A54}" type="presParOf" srcId="{59876E0F-0660-44B2-B413-519D1A307101}" destId="{7FC8F726-D397-4E1A-AA98-C5892CE05381}" srcOrd="0" destOrd="0" presId="urn:microsoft.com/office/officeart/2005/8/layout/list1"/>
    <dgm:cxn modelId="{5C5AF436-6FBB-4DB3-ACA0-3B691D0387B9}" type="presParOf" srcId="{59876E0F-0660-44B2-B413-519D1A307101}" destId="{598AB702-794A-4092-B773-8DFA4EC928A9}" srcOrd="1" destOrd="0" presId="urn:microsoft.com/office/officeart/2005/8/layout/list1"/>
    <dgm:cxn modelId="{9CAFBFE7-B3B8-462B-860F-D0919FA4141F}" type="presParOf" srcId="{B8FFA7E0-5507-411A-8E7E-A4229FBD4447}" destId="{323787CE-AC73-4209-A618-A0165E64A71B}" srcOrd="9" destOrd="0" presId="urn:microsoft.com/office/officeart/2005/8/layout/list1"/>
    <dgm:cxn modelId="{C9526252-36AB-471C-B9CD-5670F0598DB0}" type="presParOf" srcId="{B8FFA7E0-5507-411A-8E7E-A4229FBD4447}" destId="{025E3263-91DD-42DD-B565-DC4F25831BCD}" srcOrd="10" destOrd="0" presId="urn:microsoft.com/office/officeart/2005/8/layout/list1"/>
    <dgm:cxn modelId="{7EB0865C-E074-4167-91FD-A68216E123E1}" type="presParOf" srcId="{B8FFA7E0-5507-411A-8E7E-A4229FBD4447}" destId="{13B02EDB-09CA-4A8E-9D52-5310A26017B0}" srcOrd="11" destOrd="0" presId="urn:microsoft.com/office/officeart/2005/8/layout/list1"/>
    <dgm:cxn modelId="{50678350-238B-4219-B225-4812DDA9570A}" type="presParOf" srcId="{B8FFA7E0-5507-411A-8E7E-A4229FBD4447}" destId="{409CA3AD-6A98-403B-AADE-945AAFAB2C93}" srcOrd="12" destOrd="0" presId="urn:microsoft.com/office/officeart/2005/8/layout/list1"/>
    <dgm:cxn modelId="{D04579DF-40C5-4F55-96C7-57A56A3A16A4}" type="presParOf" srcId="{409CA3AD-6A98-403B-AADE-945AAFAB2C93}" destId="{ADA0E705-A627-42AB-974B-558FF1995546}" srcOrd="0" destOrd="0" presId="urn:microsoft.com/office/officeart/2005/8/layout/list1"/>
    <dgm:cxn modelId="{AE960B3F-C77A-4E93-8216-C3551893FD3F}" type="presParOf" srcId="{409CA3AD-6A98-403B-AADE-945AAFAB2C93}" destId="{D4CD4307-C1CD-4B22-9DF8-EB83770D4D51}" srcOrd="1" destOrd="0" presId="urn:microsoft.com/office/officeart/2005/8/layout/list1"/>
    <dgm:cxn modelId="{DB41C05E-EFA5-4275-9488-91D33228F862}" type="presParOf" srcId="{B8FFA7E0-5507-411A-8E7E-A4229FBD4447}" destId="{7A5232CB-BF4F-444A-B62A-019002EEAB66}" srcOrd="13" destOrd="0" presId="urn:microsoft.com/office/officeart/2005/8/layout/list1"/>
    <dgm:cxn modelId="{47FEFE43-E502-48D7-A6D7-D97CB678FBC2}" type="presParOf" srcId="{B8FFA7E0-5507-411A-8E7E-A4229FBD4447}" destId="{08F88E82-18AE-483B-B7F1-D3CF944D9D2B}" srcOrd="14" destOrd="0" presId="urn:microsoft.com/office/officeart/2005/8/layout/list1"/>
    <dgm:cxn modelId="{B26B9456-C92E-4977-8A69-8DD3C2EAEBA1}" type="presParOf" srcId="{B8FFA7E0-5507-411A-8E7E-A4229FBD4447}" destId="{82B5A5D1-870B-44E6-88DC-EA35690B9DA0}" srcOrd="15" destOrd="0" presId="urn:microsoft.com/office/officeart/2005/8/layout/list1"/>
    <dgm:cxn modelId="{BD56A242-B6F9-4074-8B1C-7AF99BD59F84}" type="presParOf" srcId="{B8FFA7E0-5507-411A-8E7E-A4229FBD4447}" destId="{33061246-2395-4BDF-96BB-9AA02933C735}" srcOrd="16" destOrd="0" presId="urn:microsoft.com/office/officeart/2005/8/layout/list1"/>
    <dgm:cxn modelId="{EC07C960-DFA6-46B8-827E-EFC2A8B1150D}" type="presParOf" srcId="{33061246-2395-4BDF-96BB-9AA02933C735}" destId="{29AFF6DD-21C3-444C-A2D2-8A617E0A808E}" srcOrd="0" destOrd="0" presId="urn:microsoft.com/office/officeart/2005/8/layout/list1"/>
    <dgm:cxn modelId="{97E96AE4-A2EB-4238-A6D2-99CDE1344357}" type="presParOf" srcId="{33061246-2395-4BDF-96BB-9AA02933C735}" destId="{D2173A6C-2DC6-421F-836C-BBD1FC743154}" srcOrd="1" destOrd="0" presId="urn:microsoft.com/office/officeart/2005/8/layout/list1"/>
    <dgm:cxn modelId="{2F134DBD-0061-47AA-B48A-61F7CD33E5F9}" type="presParOf" srcId="{B8FFA7E0-5507-411A-8E7E-A4229FBD4447}" destId="{4C0AFB40-2646-49C9-BFBE-31ABC802FD2D}" srcOrd="17" destOrd="0" presId="urn:microsoft.com/office/officeart/2005/8/layout/list1"/>
    <dgm:cxn modelId="{F41C68BA-93EE-4A28-9F4B-803088E8DBB7}" type="presParOf" srcId="{B8FFA7E0-5507-411A-8E7E-A4229FBD4447}" destId="{B7A5EBA1-0BA1-42C2-A86E-0E22ABE41C1D}" srcOrd="18" destOrd="0" presId="urn:microsoft.com/office/officeart/2005/8/layout/list1"/>
    <dgm:cxn modelId="{C87109BD-3B7D-459A-8548-0E5FFA4565E6}" type="presParOf" srcId="{B8FFA7E0-5507-411A-8E7E-A4229FBD4447}" destId="{BE6A91DC-05EE-4C51-9E2F-F74ACC62CC90}" srcOrd="19" destOrd="0" presId="urn:microsoft.com/office/officeart/2005/8/layout/list1"/>
    <dgm:cxn modelId="{FAEE2407-4E34-4297-A7F8-5E77176B1F41}" type="presParOf" srcId="{B8FFA7E0-5507-411A-8E7E-A4229FBD4447}" destId="{F3AFF733-D5C2-42F4-B305-C7B2F4E135F6}" srcOrd="20" destOrd="0" presId="urn:microsoft.com/office/officeart/2005/8/layout/list1"/>
    <dgm:cxn modelId="{C8F879F7-CD37-48E0-99BF-0AFC61A6C4B3}" type="presParOf" srcId="{F3AFF733-D5C2-42F4-B305-C7B2F4E135F6}" destId="{A133109D-68D8-4C89-AEE3-341DAF6E26AE}" srcOrd="0" destOrd="0" presId="urn:microsoft.com/office/officeart/2005/8/layout/list1"/>
    <dgm:cxn modelId="{E801A6CD-6EA6-4BF3-8A6D-80C02514DE63}" type="presParOf" srcId="{F3AFF733-D5C2-42F4-B305-C7B2F4E135F6}" destId="{0E70236D-237B-4D51-B65C-84E96483907B}" srcOrd="1" destOrd="0" presId="urn:microsoft.com/office/officeart/2005/8/layout/list1"/>
    <dgm:cxn modelId="{FB81D808-CDE3-42D8-9EE0-B46288C588DC}" type="presParOf" srcId="{B8FFA7E0-5507-411A-8E7E-A4229FBD4447}" destId="{BCD7A943-B8D0-41EC-8061-E0E14A0ABD7E}" srcOrd="21" destOrd="0" presId="urn:microsoft.com/office/officeart/2005/8/layout/list1"/>
    <dgm:cxn modelId="{233E9976-6AD0-4D14-9A92-62B1E7481FB2}" type="presParOf" srcId="{B8FFA7E0-5507-411A-8E7E-A4229FBD4447}" destId="{CC1DFFC9-A6CE-41B2-8432-79E6A63C5EB9}" srcOrd="22" destOrd="0" presId="urn:microsoft.com/office/officeart/2005/8/layout/list1"/>
    <dgm:cxn modelId="{82DC4D92-83D2-4542-A825-173886303A31}" type="presParOf" srcId="{B8FFA7E0-5507-411A-8E7E-A4229FBD4447}" destId="{8340BE61-3B18-4255-A35C-A79D37581FEE}" srcOrd="23" destOrd="0" presId="urn:microsoft.com/office/officeart/2005/8/layout/list1"/>
    <dgm:cxn modelId="{EC80A9B1-D3FB-48D3-8C32-AC7F6D27860C}" type="presParOf" srcId="{B8FFA7E0-5507-411A-8E7E-A4229FBD4447}" destId="{AB5E27A3-A363-4CDB-849A-C7BD15058C96}" srcOrd="24" destOrd="0" presId="urn:microsoft.com/office/officeart/2005/8/layout/list1"/>
    <dgm:cxn modelId="{C32E1332-9989-4186-ADA8-CBCC28D8A65C}" type="presParOf" srcId="{AB5E27A3-A363-4CDB-849A-C7BD15058C96}" destId="{B988C46C-A9B4-4C3F-941A-E16FA45B8FD7}" srcOrd="0" destOrd="0" presId="urn:microsoft.com/office/officeart/2005/8/layout/list1"/>
    <dgm:cxn modelId="{3A49C1E3-F9D5-4F35-B03C-0659F42A0D6B}" type="presParOf" srcId="{AB5E27A3-A363-4CDB-849A-C7BD15058C96}" destId="{EC3B9CE9-6F7F-44A3-868D-339BB38508F3}" srcOrd="1" destOrd="0" presId="urn:microsoft.com/office/officeart/2005/8/layout/list1"/>
    <dgm:cxn modelId="{35E30CC0-22AD-4852-9F73-56528C2E4DD2}" type="presParOf" srcId="{B8FFA7E0-5507-411A-8E7E-A4229FBD4447}" destId="{6248C88E-9E59-486D-85C5-A23A8A0AFD18}" srcOrd="25" destOrd="0" presId="urn:microsoft.com/office/officeart/2005/8/layout/list1"/>
    <dgm:cxn modelId="{951E7AA2-6DFE-4C72-92C7-3DAFD09C0236}" type="presParOf" srcId="{B8FFA7E0-5507-411A-8E7E-A4229FBD4447}" destId="{BE394D9B-29AE-4095-B33F-C9E13AC73684}" srcOrd="26" destOrd="0" presId="urn:microsoft.com/office/officeart/2005/8/layout/list1"/>
    <dgm:cxn modelId="{F24CA9A4-9F7C-47BD-8FC6-CABC25B2967F}" type="presParOf" srcId="{B8FFA7E0-5507-411A-8E7E-A4229FBD4447}" destId="{C6FF429A-2B3A-4671-BC8C-B3A59C683DCD}" srcOrd="27" destOrd="0" presId="urn:microsoft.com/office/officeart/2005/8/layout/list1"/>
    <dgm:cxn modelId="{3F98A423-E5AF-4ACA-80E6-E663F26D6B9B}" type="presParOf" srcId="{B8FFA7E0-5507-411A-8E7E-A4229FBD4447}" destId="{7CC6A6E6-C30B-4356-956D-66D3B3EF4EE1}" srcOrd="28" destOrd="0" presId="urn:microsoft.com/office/officeart/2005/8/layout/list1"/>
    <dgm:cxn modelId="{6EBDA8A6-4761-4AF2-87C4-B265297DED63}" type="presParOf" srcId="{7CC6A6E6-C30B-4356-956D-66D3B3EF4EE1}" destId="{DC1FC5E1-949E-42E5-9A85-11891445E443}" srcOrd="0" destOrd="0" presId="urn:microsoft.com/office/officeart/2005/8/layout/list1"/>
    <dgm:cxn modelId="{3FBE5CA4-7112-4863-956E-96BF3A6FA71D}" type="presParOf" srcId="{7CC6A6E6-C30B-4356-956D-66D3B3EF4EE1}" destId="{5EEAB5C7-7144-4228-9AB7-C45B95D8D788}" srcOrd="1" destOrd="0" presId="urn:microsoft.com/office/officeart/2005/8/layout/list1"/>
    <dgm:cxn modelId="{51B90982-9AB9-40D5-B092-7B6F56F74974}" type="presParOf" srcId="{B8FFA7E0-5507-411A-8E7E-A4229FBD4447}" destId="{6E927FD1-16D3-44A3-80C7-2D7B591D1E22}" srcOrd="29" destOrd="0" presId="urn:microsoft.com/office/officeart/2005/8/layout/list1"/>
    <dgm:cxn modelId="{F04F8935-1B46-429D-8820-78D1A21CABA0}" type="presParOf" srcId="{B8FFA7E0-5507-411A-8E7E-A4229FBD4447}" destId="{B79C5740-4D39-4E3F-BDD5-4593B05E0496}"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6D3F00-53D5-4885-9E7A-1D52DC77C88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7303CF-D755-43EE-BB15-9CD33158CF2B}">
      <dgm:prSet custT="1"/>
      <dgm:spPr/>
      <dgm:t>
        <a:bodyPr/>
        <a:lstStyle/>
        <a:p>
          <a:pPr>
            <a:lnSpc>
              <a:spcPct val="100000"/>
            </a:lnSpc>
          </a:pPr>
          <a:r>
            <a:rPr lang="en-US" sz="2800" b="1" i="0" dirty="0"/>
            <a:t>Component or Parts</a:t>
          </a:r>
          <a:endParaRPr lang="en-US" sz="2800" dirty="0"/>
        </a:p>
      </dgm:t>
    </dgm:pt>
    <dgm:pt modelId="{C0DA7405-69DA-4D7E-8B10-3B17A17531F0}" type="parTrans" cxnId="{2B74AAF8-3B11-404A-9F8B-07E92C7E054F}">
      <dgm:prSet/>
      <dgm:spPr/>
      <dgm:t>
        <a:bodyPr/>
        <a:lstStyle/>
        <a:p>
          <a:endParaRPr lang="en-US"/>
        </a:p>
      </dgm:t>
    </dgm:pt>
    <dgm:pt modelId="{07239A3F-EE4C-49E8-AAE0-B0999B4A4EC8}" type="sibTrans" cxnId="{2B74AAF8-3B11-404A-9F8B-07E92C7E054F}">
      <dgm:prSet/>
      <dgm:spPr/>
      <dgm:t>
        <a:bodyPr/>
        <a:lstStyle/>
        <a:p>
          <a:endParaRPr lang="en-US"/>
        </a:p>
      </dgm:t>
    </dgm:pt>
    <dgm:pt modelId="{472CE5F2-E3BF-4563-B5CD-A33DFD590762}">
      <dgm:prSet custT="1"/>
      <dgm:spPr/>
      <dgm:t>
        <a:bodyPr/>
        <a:lstStyle/>
        <a:p>
          <a:pPr>
            <a:lnSpc>
              <a:spcPct val="100000"/>
            </a:lnSpc>
          </a:pPr>
          <a:r>
            <a:rPr lang="en-CA" sz="2800" b="1" i="0" dirty="0"/>
            <a:t>Products</a:t>
          </a:r>
          <a:endParaRPr lang="en-US" sz="2800" dirty="0"/>
        </a:p>
      </dgm:t>
    </dgm:pt>
    <dgm:pt modelId="{725838ED-B55F-4BA2-AB42-B164AEF30E4A}" type="parTrans" cxnId="{A7AA1C2D-DE5D-4C8F-93B2-8D01327BB3FF}">
      <dgm:prSet/>
      <dgm:spPr/>
      <dgm:t>
        <a:bodyPr/>
        <a:lstStyle/>
        <a:p>
          <a:endParaRPr lang="en-US"/>
        </a:p>
      </dgm:t>
    </dgm:pt>
    <dgm:pt modelId="{278A2F28-93E8-41E8-BE68-3BBC807CC364}" type="sibTrans" cxnId="{A7AA1C2D-DE5D-4C8F-93B2-8D01327BB3FF}">
      <dgm:prSet/>
      <dgm:spPr/>
      <dgm:t>
        <a:bodyPr/>
        <a:lstStyle/>
        <a:p>
          <a:endParaRPr lang="en-US"/>
        </a:p>
      </dgm:t>
    </dgm:pt>
    <dgm:pt modelId="{4C812686-BD19-492F-A801-7954A159A96F}">
      <dgm:prSet custT="1"/>
      <dgm:spPr/>
      <dgm:t>
        <a:bodyPr/>
        <a:lstStyle/>
        <a:p>
          <a:pPr>
            <a:lnSpc>
              <a:spcPct val="100000"/>
            </a:lnSpc>
          </a:pPr>
          <a:r>
            <a:rPr lang="en-CA" sz="2800" b="1" i="0" dirty="0"/>
            <a:t>System or Unit</a:t>
          </a:r>
          <a:endParaRPr lang="en-US" sz="2800" dirty="0"/>
        </a:p>
      </dgm:t>
    </dgm:pt>
    <dgm:pt modelId="{6A17D55D-A428-4A9C-964F-E440D9F4F222}" type="parTrans" cxnId="{5696D0FC-F45D-4F3C-BE53-B21CAC444A61}">
      <dgm:prSet/>
      <dgm:spPr/>
      <dgm:t>
        <a:bodyPr/>
        <a:lstStyle/>
        <a:p>
          <a:endParaRPr lang="en-US"/>
        </a:p>
      </dgm:t>
    </dgm:pt>
    <dgm:pt modelId="{F8F61B21-E387-4030-A591-01C15DE3199E}" type="sibTrans" cxnId="{5696D0FC-F45D-4F3C-BE53-B21CAC444A61}">
      <dgm:prSet/>
      <dgm:spPr/>
      <dgm:t>
        <a:bodyPr/>
        <a:lstStyle/>
        <a:p>
          <a:endParaRPr lang="en-US"/>
        </a:p>
      </dgm:t>
    </dgm:pt>
    <dgm:pt modelId="{96B182AE-6D84-48FA-A57D-689B8007BCF7}">
      <dgm:prSet custT="1"/>
      <dgm:spPr/>
      <dgm:t>
        <a:bodyPr/>
        <a:lstStyle/>
        <a:p>
          <a:pPr>
            <a:lnSpc>
              <a:spcPct val="100000"/>
            </a:lnSpc>
          </a:pPr>
          <a:r>
            <a:rPr lang="en-CA" sz="2800" b="1" i="0" dirty="0"/>
            <a:t>Process</a:t>
          </a:r>
          <a:endParaRPr lang="en-US" sz="2800" dirty="0"/>
        </a:p>
      </dgm:t>
    </dgm:pt>
    <dgm:pt modelId="{A05613A6-8A20-43F4-8042-37169881D95C}" type="parTrans" cxnId="{9FEF931B-44E1-45E9-8BAB-28B319E1C9BF}">
      <dgm:prSet/>
      <dgm:spPr/>
      <dgm:t>
        <a:bodyPr/>
        <a:lstStyle/>
        <a:p>
          <a:endParaRPr lang="en-US"/>
        </a:p>
      </dgm:t>
    </dgm:pt>
    <dgm:pt modelId="{F8A15359-036F-44E5-9411-03EAE7CC252A}" type="sibTrans" cxnId="{9FEF931B-44E1-45E9-8BAB-28B319E1C9BF}">
      <dgm:prSet/>
      <dgm:spPr/>
      <dgm:t>
        <a:bodyPr/>
        <a:lstStyle/>
        <a:p>
          <a:endParaRPr lang="en-US"/>
        </a:p>
      </dgm:t>
    </dgm:pt>
    <dgm:pt modelId="{E8502394-AAF0-44B6-9FD2-3F56CAA2E92E}">
      <dgm:prSet custT="1"/>
      <dgm:spPr/>
      <dgm:t>
        <a:bodyPr/>
        <a:lstStyle/>
        <a:p>
          <a:pPr>
            <a:lnSpc>
              <a:spcPct val="100000"/>
            </a:lnSpc>
          </a:pPr>
          <a:r>
            <a:rPr lang="en-US" sz="2800" b="1" i="0" dirty="0"/>
            <a:t>Environmental</a:t>
          </a:r>
          <a:endParaRPr lang="en-US" sz="2800" dirty="0"/>
        </a:p>
      </dgm:t>
    </dgm:pt>
    <dgm:pt modelId="{E7AE76F5-A865-44DF-9066-5404BCFC31AC}" type="parTrans" cxnId="{458609FE-F9E2-4007-BB54-824C726B8452}">
      <dgm:prSet/>
      <dgm:spPr/>
      <dgm:t>
        <a:bodyPr/>
        <a:lstStyle/>
        <a:p>
          <a:endParaRPr lang="en-CA"/>
        </a:p>
      </dgm:t>
    </dgm:pt>
    <dgm:pt modelId="{70CF37F2-5017-40E1-AE7D-DB62EC431DCF}" type="sibTrans" cxnId="{458609FE-F9E2-4007-BB54-824C726B8452}">
      <dgm:prSet/>
      <dgm:spPr/>
      <dgm:t>
        <a:bodyPr/>
        <a:lstStyle/>
        <a:p>
          <a:endParaRPr lang="en-CA"/>
        </a:p>
      </dgm:t>
    </dgm:pt>
    <dgm:pt modelId="{8696F2B1-B7CC-4EFB-B215-05FF9E256B05}" type="pres">
      <dgm:prSet presAssocID="{C86D3F00-53D5-4885-9E7A-1D52DC77C88C}" presName="root" presStyleCnt="0">
        <dgm:presLayoutVars>
          <dgm:dir/>
          <dgm:resizeHandles val="exact"/>
        </dgm:presLayoutVars>
      </dgm:prSet>
      <dgm:spPr/>
    </dgm:pt>
    <dgm:pt modelId="{251A4FA8-6497-4E38-BC83-F3B7BEE6BB52}" type="pres">
      <dgm:prSet presAssocID="{7E7303CF-D755-43EE-BB15-9CD33158CF2B}" presName="compNode" presStyleCnt="0"/>
      <dgm:spPr/>
    </dgm:pt>
    <dgm:pt modelId="{CB59EDEB-959F-41B4-B6A3-585F2A50E052}" type="pres">
      <dgm:prSet presAssocID="{7E7303CF-D755-43EE-BB15-9CD33158CF2B}" presName="bgRect" presStyleLbl="bgShp" presStyleIdx="0" presStyleCnt="5"/>
      <dgm:spPr/>
    </dgm:pt>
    <dgm:pt modelId="{E63E12B3-EEF3-4ABC-B067-07075D807B9F}" type="pres">
      <dgm:prSet presAssocID="{7E7303CF-D755-43EE-BB15-9CD33158CF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680C0922-AC9F-4E52-80D6-5AEDE4EA2EA7}" type="pres">
      <dgm:prSet presAssocID="{7E7303CF-D755-43EE-BB15-9CD33158CF2B}" presName="spaceRect" presStyleCnt="0"/>
      <dgm:spPr/>
    </dgm:pt>
    <dgm:pt modelId="{8B30301C-9576-45E9-86F7-4DFC2AF8B9A9}" type="pres">
      <dgm:prSet presAssocID="{7E7303CF-D755-43EE-BB15-9CD33158CF2B}" presName="parTx" presStyleLbl="revTx" presStyleIdx="0" presStyleCnt="5">
        <dgm:presLayoutVars>
          <dgm:chMax val="0"/>
          <dgm:chPref val="0"/>
        </dgm:presLayoutVars>
      </dgm:prSet>
      <dgm:spPr/>
    </dgm:pt>
    <dgm:pt modelId="{778E894C-3C75-4A95-AB91-C38752FDFFB9}" type="pres">
      <dgm:prSet presAssocID="{07239A3F-EE4C-49E8-AAE0-B0999B4A4EC8}" presName="sibTrans" presStyleCnt="0"/>
      <dgm:spPr/>
    </dgm:pt>
    <dgm:pt modelId="{1731590C-0A8E-4E50-A2FE-9A7EC8F5C85E}" type="pres">
      <dgm:prSet presAssocID="{472CE5F2-E3BF-4563-B5CD-A33DFD590762}" presName="compNode" presStyleCnt="0"/>
      <dgm:spPr/>
    </dgm:pt>
    <dgm:pt modelId="{2D52F47E-5089-4D03-AC80-01765E59488A}" type="pres">
      <dgm:prSet presAssocID="{472CE5F2-E3BF-4563-B5CD-A33DFD590762}" presName="bgRect" presStyleLbl="bgShp" presStyleIdx="1" presStyleCnt="5"/>
      <dgm:spPr/>
    </dgm:pt>
    <dgm:pt modelId="{C2DD27C4-EA63-4BE0-A1F2-F28AB5FB72D0}" type="pres">
      <dgm:prSet presAssocID="{472CE5F2-E3BF-4563-B5CD-A33DFD59076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cart"/>
        </a:ext>
      </dgm:extLst>
    </dgm:pt>
    <dgm:pt modelId="{9558519D-A4C4-45DF-B063-2CC870036C50}" type="pres">
      <dgm:prSet presAssocID="{472CE5F2-E3BF-4563-B5CD-A33DFD590762}" presName="spaceRect" presStyleCnt="0"/>
      <dgm:spPr/>
    </dgm:pt>
    <dgm:pt modelId="{622F249A-8BF0-4BA9-9C0A-7BA620244D87}" type="pres">
      <dgm:prSet presAssocID="{472CE5F2-E3BF-4563-B5CD-A33DFD590762}" presName="parTx" presStyleLbl="revTx" presStyleIdx="1" presStyleCnt="5">
        <dgm:presLayoutVars>
          <dgm:chMax val="0"/>
          <dgm:chPref val="0"/>
        </dgm:presLayoutVars>
      </dgm:prSet>
      <dgm:spPr/>
    </dgm:pt>
    <dgm:pt modelId="{169BF8F8-EE70-4A77-B563-0E0FBFB5CEC3}" type="pres">
      <dgm:prSet presAssocID="{278A2F28-93E8-41E8-BE68-3BBC807CC364}" presName="sibTrans" presStyleCnt="0"/>
      <dgm:spPr/>
    </dgm:pt>
    <dgm:pt modelId="{3A7B4A43-98A0-45E1-8C57-5FB58428C0BB}" type="pres">
      <dgm:prSet presAssocID="{4C812686-BD19-492F-A801-7954A159A96F}" presName="compNode" presStyleCnt="0"/>
      <dgm:spPr/>
    </dgm:pt>
    <dgm:pt modelId="{D2546768-34A6-43BB-842A-8142B8D4D684}" type="pres">
      <dgm:prSet presAssocID="{4C812686-BD19-492F-A801-7954A159A96F}" presName="bgRect" presStyleLbl="bgShp" presStyleIdx="2" presStyleCnt="5"/>
      <dgm:spPr/>
    </dgm:pt>
    <dgm:pt modelId="{5B607F74-C829-4625-98EF-42803B4C0227}" type="pres">
      <dgm:prSet presAssocID="{4C812686-BD19-492F-A801-7954A159A96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650F069C-9AC0-47DA-B656-8265C9A44093}" type="pres">
      <dgm:prSet presAssocID="{4C812686-BD19-492F-A801-7954A159A96F}" presName="spaceRect" presStyleCnt="0"/>
      <dgm:spPr/>
    </dgm:pt>
    <dgm:pt modelId="{FB08A5D2-9F44-4C69-AC28-638941A29707}" type="pres">
      <dgm:prSet presAssocID="{4C812686-BD19-492F-A801-7954A159A96F}" presName="parTx" presStyleLbl="revTx" presStyleIdx="2" presStyleCnt="5">
        <dgm:presLayoutVars>
          <dgm:chMax val="0"/>
          <dgm:chPref val="0"/>
        </dgm:presLayoutVars>
      </dgm:prSet>
      <dgm:spPr/>
    </dgm:pt>
    <dgm:pt modelId="{F1C2E502-9C2E-4866-8047-C881FFC45268}" type="pres">
      <dgm:prSet presAssocID="{F8F61B21-E387-4030-A591-01C15DE3199E}" presName="sibTrans" presStyleCnt="0"/>
      <dgm:spPr/>
    </dgm:pt>
    <dgm:pt modelId="{67652BA7-9621-4F6B-B053-6093C5C449E5}" type="pres">
      <dgm:prSet presAssocID="{96B182AE-6D84-48FA-A57D-689B8007BCF7}" presName="compNode" presStyleCnt="0"/>
      <dgm:spPr/>
    </dgm:pt>
    <dgm:pt modelId="{F41083EA-4B79-44B0-8DB3-52E33AACFB40}" type="pres">
      <dgm:prSet presAssocID="{96B182AE-6D84-48FA-A57D-689B8007BCF7}" presName="bgRect" presStyleLbl="bgShp" presStyleIdx="3" presStyleCnt="5"/>
      <dgm:spPr/>
    </dgm:pt>
    <dgm:pt modelId="{169F36AA-B537-4D49-BE3A-49377270ABB2}" type="pres">
      <dgm:prSet presAssocID="{96B182AE-6D84-48FA-A57D-689B8007BCF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100D41D9-9B24-4D3A-B6CA-2CCCCB23107C}" type="pres">
      <dgm:prSet presAssocID="{96B182AE-6D84-48FA-A57D-689B8007BCF7}" presName="spaceRect" presStyleCnt="0"/>
      <dgm:spPr/>
    </dgm:pt>
    <dgm:pt modelId="{39CA70D4-6493-4827-A5DB-CB8A9E40FF5B}" type="pres">
      <dgm:prSet presAssocID="{96B182AE-6D84-48FA-A57D-689B8007BCF7}" presName="parTx" presStyleLbl="revTx" presStyleIdx="3" presStyleCnt="5">
        <dgm:presLayoutVars>
          <dgm:chMax val="0"/>
          <dgm:chPref val="0"/>
        </dgm:presLayoutVars>
      </dgm:prSet>
      <dgm:spPr/>
    </dgm:pt>
    <dgm:pt modelId="{3224E013-0B7C-482A-ACD4-A696A581291C}" type="pres">
      <dgm:prSet presAssocID="{F8A15359-036F-44E5-9411-03EAE7CC252A}" presName="sibTrans" presStyleCnt="0"/>
      <dgm:spPr/>
    </dgm:pt>
    <dgm:pt modelId="{95AF3831-03F8-4E75-88DA-92AED9264145}" type="pres">
      <dgm:prSet presAssocID="{E8502394-AAF0-44B6-9FD2-3F56CAA2E92E}" presName="compNode" presStyleCnt="0"/>
      <dgm:spPr/>
    </dgm:pt>
    <dgm:pt modelId="{5D794E52-FF19-49A4-A4F9-51E4123B8E16}" type="pres">
      <dgm:prSet presAssocID="{E8502394-AAF0-44B6-9FD2-3F56CAA2E92E}" presName="bgRect" presStyleLbl="bgShp" presStyleIdx="4" presStyleCnt="5"/>
      <dgm:spPr/>
    </dgm:pt>
    <dgm:pt modelId="{D7A36274-44D0-4278-96D9-6612F45CF396}" type="pres">
      <dgm:prSet presAssocID="{E8502394-AAF0-44B6-9FD2-3F56CAA2E92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stainability"/>
        </a:ext>
      </dgm:extLst>
    </dgm:pt>
    <dgm:pt modelId="{54734EB0-F673-4728-9C55-2D376C1E0CCF}" type="pres">
      <dgm:prSet presAssocID="{E8502394-AAF0-44B6-9FD2-3F56CAA2E92E}" presName="spaceRect" presStyleCnt="0"/>
      <dgm:spPr/>
    </dgm:pt>
    <dgm:pt modelId="{68225E93-0BF3-4851-B903-6E19EF27BED6}" type="pres">
      <dgm:prSet presAssocID="{E8502394-AAF0-44B6-9FD2-3F56CAA2E92E}" presName="parTx" presStyleLbl="revTx" presStyleIdx="4" presStyleCnt="5">
        <dgm:presLayoutVars>
          <dgm:chMax val="0"/>
          <dgm:chPref val="0"/>
        </dgm:presLayoutVars>
      </dgm:prSet>
      <dgm:spPr/>
    </dgm:pt>
  </dgm:ptLst>
  <dgm:cxnLst>
    <dgm:cxn modelId="{93FBD910-8052-4789-9FAF-0AD04BA7033F}" type="presOf" srcId="{4C812686-BD19-492F-A801-7954A159A96F}" destId="{FB08A5D2-9F44-4C69-AC28-638941A29707}" srcOrd="0" destOrd="0" presId="urn:microsoft.com/office/officeart/2018/2/layout/IconVerticalSolidList"/>
    <dgm:cxn modelId="{9FEF931B-44E1-45E9-8BAB-28B319E1C9BF}" srcId="{C86D3F00-53D5-4885-9E7A-1D52DC77C88C}" destId="{96B182AE-6D84-48FA-A57D-689B8007BCF7}" srcOrd="3" destOrd="0" parTransId="{A05613A6-8A20-43F4-8042-37169881D95C}" sibTransId="{F8A15359-036F-44E5-9411-03EAE7CC252A}"/>
    <dgm:cxn modelId="{A7AA1C2D-DE5D-4C8F-93B2-8D01327BB3FF}" srcId="{C86D3F00-53D5-4885-9E7A-1D52DC77C88C}" destId="{472CE5F2-E3BF-4563-B5CD-A33DFD590762}" srcOrd="1" destOrd="0" parTransId="{725838ED-B55F-4BA2-AB42-B164AEF30E4A}" sibTransId="{278A2F28-93E8-41E8-BE68-3BBC807CC364}"/>
    <dgm:cxn modelId="{32944E96-8DE4-460F-A2D4-E3FF0B38999C}" type="presOf" srcId="{E8502394-AAF0-44B6-9FD2-3F56CAA2E92E}" destId="{68225E93-0BF3-4851-B903-6E19EF27BED6}" srcOrd="0" destOrd="0" presId="urn:microsoft.com/office/officeart/2018/2/layout/IconVerticalSolidList"/>
    <dgm:cxn modelId="{1A03F8A5-75AE-4BB8-8FAA-1342B0FDA2E9}" type="presOf" srcId="{C86D3F00-53D5-4885-9E7A-1D52DC77C88C}" destId="{8696F2B1-B7CC-4EFB-B215-05FF9E256B05}" srcOrd="0" destOrd="0" presId="urn:microsoft.com/office/officeart/2018/2/layout/IconVerticalSolidList"/>
    <dgm:cxn modelId="{1FCA2BB0-FCA6-4C84-81B4-7D5653057629}" type="presOf" srcId="{7E7303CF-D755-43EE-BB15-9CD33158CF2B}" destId="{8B30301C-9576-45E9-86F7-4DFC2AF8B9A9}" srcOrd="0" destOrd="0" presId="urn:microsoft.com/office/officeart/2018/2/layout/IconVerticalSolidList"/>
    <dgm:cxn modelId="{1C9490BC-CE0F-4F19-B1E9-6616B80A7765}" type="presOf" srcId="{96B182AE-6D84-48FA-A57D-689B8007BCF7}" destId="{39CA70D4-6493-4827-A5DB-CB8A9E40FF5B}" srcOrd="0" destOrd="0" presId="urn:microsoft.com/office/officeart/2018/2/layout/IconVerticalSolidList"/>
    <dgm:cxn modelId="{6FC63ADB-805B-44AC-9BAC-353EFBB4D6F3}" type="presOf" srcId="{472CE5F2-E3BF-4563-B5CD-A33DFD590762}" destId="{622F249A-8BF0-4BA9-9C0A-7BA620244D87}" srcOrd="0" destOrd="0" presId="urn:microsoft.com/office/officeart/2018/2/layout/IconVerticalSolidList"/>
    <dgm:cxn modelId="{2B74AAF8-3B11-404A-9F8B-07E92C7E054F}" srcId="{C86D3F00-53D5-4885-9E7A-1D52DC77C88C}" destId="{7E7303CF-D755-43EE-BB15-9CD33158CF2B}" srcOrd="0" destOrd="0" parTransId="{C0DA7405-69DA-4D7E-8B10-3B17A17531F0}" sibTransId="{07239A3F-EE4C-49E8-AAE0-B0999B4A4EC8}"/>
    <dgm:cxn modelId="{5696D0FC-F45D-4F3C-BE53-B21CAC444A61}" srcId="{C86D3F00-53D5-4885-9E7A-1D52DC77C88C}" destId="{4C812686-BD19-492F-A801-7954A159A96F}" srcOrd="2" destOrd="0" parTransId="{6A17D55D-A428-4A9C-964F-E440D9F4F222}" sibTransId="{F8F61B21-E387-4030-A591-01C15DE3199E}"/>
    <dgm:cxn modelId="{458609FE-F9E2-4007-BB54-824C726B8452}" srcId="{C86D3F00-53D5-4885-9E7A-1D52DC77C88C}" destId="{E8502394-AAF0-44B6-9FD2-3F56CAA2E92E}" srcOrd="4" destOrd="0" parTransId="{E7AE76F5-A865-44DF-9066-5404BCFC31AC}" sibTransId="{70CF37F2-5017-40E1-AE7D-DB62EC431DCF}"/>
    <dgm:cxn modelId="{5C4CC034-93A1-4C3A-9BEE-B24052DEE4FC}" type="presParOf" srcId="{8696F2B1-B7CC-4EFB-B215-05FF9E256B05}" destId="{251A4FA8-6497-4E38-BC83-F3B7BEE6BB52}" srcOrd="0" destOrd="0" presId="urn:microsoft.com/office/officeart/2018/2/layout/IconVerticalSolidList"/>
    <dgm:cxn modelId="{F28794A4-5764-49E9-8B3B-83DAD6915902}" type="presParOf" srcId="{251A4FA8-6497-4E38-BC83-F3B7BEE6BB52}" destId="{CB59EDEB-959F-41B4-B6A3-585F2A50E052}" srcOrd="0" destOrd="0" presId="urn:microsoft.com/office/officeart/2018/2/layout/IconVerticalSolidList"/>
    <dgm:cxn modelId="{93031872-25E2-4A2C-BA71-3BA41CED8A1B}" type="presParOf" srcId="{251A4FA8-6497-4E38-BC83-F3B7BEE6BB52}" destId="{E63E12B3-EEF3-4ABC-B067-07075D807B9F}" srcOrd="1" destOrd="0" presId="urn:microsoft.com/office/officeart/2018/2/layout/IconVerticalSolidList"/>
    <dgm:cxn modelId="{BB8B44C7-0BC6-4723-B5AF-AFA465DAF821}" type="presParOf" srcId="{251A4FA8-6497-4E38-BC83-F3B7BEE6BB52}" destId="{680C0922-AC9F-4E52-80D6-5AEDE4EA2EA7}" srcOrd="2" destOrd="0" presId="urn:microsoft.com/office/officeart/2018/2/layout/IconVerticalSolidList"/>
    <dgm:cxn modelId="{29F1D060-FF04-4CA2-94AA-3121206A7A1E}" type="presParOf" srcId="{251A4FA8-6497-4E38-BC83-F3B7BEE6BB52}" destId="{8B30301C-9576-45E9-86F7-4DFC2AF8B9A9}" srcOrd="3" destOrd="0" presId="urn:microsoft.com/office/officeart/2018/2/layout/IconVerticalSolidList"/>
    <dgm:cxn modelId="{2B404F83-127C-48A4-85A2-999D86B072BD}" type="presParOf" srcId="{8696F2B1-B7CC-4EFB-B215-05FF9E256B05}" destId="{778E894C-3C75-4A95-AB91-C38752FDFFB9}" srcOrd="1" destOrd="0" presId="urn:microsoft.com/office/officeart/2018/2/layout/IconVerticalSolidList"/>
    <dgm:cxn modelId="{835F69EB-C80A-4FB9-BF66-946DF31CCE80}" type="presParOf" srcId="{8696F2B1-B7CC-4EFB-B215-05FF9E256B05}" destId="{1731590C-0A8E-4E50-A2FE-9A7EC8F5C85E}" srcOrd="2" destOrd="0" presId="urn:microsoft.com/office/officeart/2018/2/layout/IconVerticalSolidList"/>
    <dgm:cxn modelId="{ABF36E4E-5E66-49D9-8467-2D6F3FE62827}" type="presParOf" srcId="{1731590C-0A8E-4E50-A2FE-9A7EC8F5C85E}" destId="{2D52F47E-5089-4D03-AC80-01765E59488A}" srcOrd="0" destOrd="0" presId="urn:microsoft.com/office/officeart/2018/2/layout/IconVerticalSolidList"/>
    <dgm:cxn modelId="{E3A55E9F-4136-4C37-88E4-B08F2F69ED71}" type="presParOf" srcId="{1731590C-0A8E-4E50-A2FE-9A7EC8F5C85E}" destId="{C2DD27C4-EA63-4BE0-A1F2-F28AB5FB72D0}" srcOrd="1" destOrd="0" presId="urn:microsoft.com/office/officeart/2018/2/layout/IconVerticalSolidList"/>
    <dgm:cxn modelId="{52AAD9F8-D61A-4D09-8551-2E50E50732B7}" type="presParOf" srcId="{1731590C-0A8E-4E50-A2FE-9A7EC8F5C85E}" destId="{9558519D-A4C4-45DF-B063-2CC870036C50}" srcOrd="2" destOrd="0" presId="urn:microsoft.com/office/officeart/2018/2/layout/IconVerticalSolidList"/>
    <dgm:cxn modelId="{0F1FA202-496D-4D1E-ACF2-D8883872B7AF}" type="presParOf" srcId="{1731590C-0A8E-4E50-A2FE-9A7EC8F5C85E}" destId="{622F249A-8BF0-4BA9-9C0A-7BA620244D87}" srcOrd="3" destOrd="0" presId="urn:microsoft.com/office/officeart/2018/2/layout/IconVerticalSolidList"/>
    <dgm:cxn modelId="{CD546854-701A-47BC-8912-9BD03F82CDBD}" type="presParOf" srcId="{8696F2B1-B7CC-4EFB-B215-05FF9E256B05}" destId="{169BF8F8-EE70-4A77-B563-0E0FBFB5CEC3}" srcOrd="3" destOrd="0" presId="urn:microsoft.com/office/officeart/2018/2/layout/IconVerticalSolidList"/>
    <dgm:cxn modelId="{86B08F6E-8742-4D5B-BCAF-689A0B7ECB26}" type="presParOf" srcId="{8696F2B1-B7CC-4EFB-B215-05FF9E256B05}" destId="{3A7B4A43-98A0-45E1-8C57-5FB58428C0BB}" srcOrd="4" destOrd="0" presId="urn:microsoft.com/office/officeart/2018/2/layout/IconVerticalSolidList"/>
    <dgm:cxn modelId="{9237FD8B-562F-4A2E-BF47-285B957958F2}" type="presParOf" srcId="{3A7B4A43-98A0-45E1-8C57-5FB58428C0BB}" destId="{D2546768-34A6-43BB-842A-8142B8D4D684}" srcOrd="0" destOrd="0" presId="urn:microsoft.com/office/officeart/2018/2/layout/IconVerticalSolidList"/>
    <dgm:cxn modelId="{3112028A-D114-4FA3-AC5F-66C876FD66A6}" type="presParOf" srcId="{3A7B4A43-98A0-45E1-8C57-5FB58428C0BB}" destId="{5B607F74-C829-4625-98EF-42803B4C0227}" srcOrd="1" destOrd="0" presId="urn:microsoft.com/office/officeart/2018/2/layout/IconVerticalSolidList"/>
    <dgm:cxn modelId="{D65746BC-7593-4EB8-97ED-1E1A485FE5CF}" type="presParOf" srcId="{3A7B4A43-98A0-45E1-8C57-5FB58428C0BB}" destId="{650F069C-9AC0-47DA-B656-8265C9A44093}" srcOrd="2" destOrd="0" presId="urn:microsoft.com/office/officeart/2018/2/layout/IconVerticalSolidList"/>
    <dgm:cxn modelId="{14DB1CDB-CE87-43DE-937B-C4DE9D418886}" type="presParOf" srcId="{3A7B4A43-98A0-45E1-8C57-5FB58428C0BB}" destId="{FB08A5D2-9F44-4C69-AC28-638941A29707}" srcOrd="3" destOrd="0" presId="urn:microsoft.com/office/officeart/2018/2/layout/IconVerticalSolidList"/>
    <dgm:cxn modelId="{91277A65-C4EE-4B70-BC3A-E7B31F4F9D1E}" type="presParOf" srcId="{8696F2B1-B7CC-4EFB-B215-05FF9E256B05}" destId="{F1C2E502-9C2E-4866-8047-C881FFC45268}" srcOrd="5" destOrd="0" presId="urn:microsoft.com/office/officeart/2018/2/layout/IconVerticalSolidList"/>
    <dgm:cxn modelId="{17068D78-2958-4BB9-BE33-3F2D83FB7B90}" type="presParOf" srcId="{8696F2B1-B7CC-4EFB-B215-05FF9E256B05}" destId="{67652BA7-9621-4F6B-B053-6093C5C449E5}" srcOrd="6" destOrd="0" presId="urn:microsoft.com/office/officeart/2018/2/layout/IconVerticalSolidList"/>
    <dgm:cxn modelId="{AD814CC8-EDAB-431F-9DCE-69B68F734B9F}" type="presParOf" srcId="{67652BA7-9621-4F6B-B053-6093C5C449E5}" destId="{F41083EA-4B79-44B0-8DB3-52E33AACFB40}" srcOrd="0" destOrd="0" presId="urn:microsoft.com/office/officeart/2018/2/layout/IconVerticalSolidList"/>
    <dgm:cxn modelId="{152D8D21-706B-41C7-9691-96879D5F0C35}" type="presParOf" srcId="{67652BA7-9621-4F6B-B053-6093C5C449E5}" destId="{169F36AA-B537-4D49-BE3A-49377270ABB2}" srcOrd="1" destOrd="0" presId="urn:microsoft.com/office/officeart/2018/2/layout/IconVerticalSolidList"/>
    <dgm:cxn modelId="{819AC252-4971-4205-AD92-B8AAA9A8EB71}" type="presParOf" srcId="{67652BA7-9621-4F6B-B053-6093C5C449E5}" destId="{100D41D9-9B24-4D3A-B6CA-2CCCCB23107C}" srcOrd="2" destOrd="0" presId="urn:microsoft.com/office/officeart/2018/2/layout/IconVerticalSolidList"/>
    <dgm:cxn modelId="{4C772A29-0843-4EE2-9DCF-D8B55C60F4EF}" type="presParOf" srcId="{67652BA7-9621-4F6B-B053-6093C5C449E5}" destId="{39CA70D4-6493-4827-A5DB-CB8A9E40FF5B}" srcOrd="3" destOrd="0" presId="urn:microsoft.com/office/officeart/2018/2/layout/IconVerticalSolidList"/>
    <dgm:cxn modelId="{DFC50D0E-CFE0-4290-B7CD-C3C45F8358C7}" type="presParOf" srcId="{8696F2B1-B7CC-4EFB-B215-05FF9E256B05}" destId="{3224E013-0B7C-482A-ACD4-A696A581291C}" srcOrd="7" destOrd="0" presId="urn:microsoft.com/office/officeart/2018/2/layout/IconVerticalSolidList"/>
    <dgm:cxn modelId="{CDF68F42-6A24-485D-919B-463F5C632CF2}" type="presParOf" srcId="{8696F2B1-B7CC-4EFB-B215-05FF9E256B05}" destId="{95AF3831-03F8-4E75-88DA-92AED9264145}" srcOrd="8" destOrd="0" presId="urn:microsoft.com/office/officeart/2018/2/layout/IconVerticalSolidList"/>
    <dgm:cxn modelId="{2F6A2DDF-F477-4276-AFE0-6491D713E8D9}" type="presParOf" srcId="{95AF3831-03F8-4E75-88DA-92AED9264145}" destId="{5D794E52-FF19-49A4-A4F9-51E4123B8E16}" srcOrd="0" destOrd="0" presId="urn:microsoft.com/office/officeart/2018/2/layout/IconVerticalSolidList"/>
    <dgm:cxn modelId="{CC4A412A-9868-4AD5-9412-A728008CC294}" type="presParOf" srcId="{95AF3831-03F8-4E75-88DA-92AED9264145}" destId="{D7A36274-44D0-4278-96D9-6612F45CF396}" srcOrd="1" destOrd="0" presId="urn:microsoft.com/office/officeart/2018/2/layout/IconVerticalSolidList"/>
    <dgm:cxn modelId="{2D3C5A67-A228-43CC-905A-C9C22F5E726C}" type="presParOf" srcId="{95AF3831-03F8-4E75-88DA-92AED9264145}" destId="{54734EB0-F673-4728-9C55-2D376C1E0CCF}" srcOrd="2" destOrd="0" presId="urn:microsoft.com/office/officeart/2018/2/layout/IconVerticalSolidList"/>
    <dgm:cxn modelId="{C3605026-4CDB-4002-9CB2-CF4D05D84AE9}" type="presParOf" srcId="{95AF3831-03F8-4E75-88DA-92AED9264145}" destId="{68225E93-0BF3-4851-B903-6E19EF27BED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6D3F00-53D5-4885-9E7A-1D52DC77C88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7303CF-D755-43EE-BB15-9CD33158CF2B}">
      <dgm:prSet custT="1"/>
      <dgm:spPr/>
      <dgm:t>
        <a:bodyPr/>
        <a:lstStyle/>
        <a:p>
          <a:pPr>
            <a:lnSpc>
              <a:spcPct val="100000"/>
            </a:lnSpc>
          </a:pPr>
          <a:r>
            <a:rPr lang="en-US" sz="2000" b="1" dirty="0"/>
            <a:t>Enhanced Monitor and Maintenance</a:t>
          </a:r>
        </a:p>
      </dgm:t>
    </dgm:pt>
    <dgm:pt modelId="{C0DA7405-69DA-4D7E-8B10-3B17A17531F0}" type="parTrans" cxnId="{2B74AAF8-3B11-404A-9F8B-07E92C7E054F}">
      <dgm:prSet/>
      <dgm:spPr/>
      <dgm:t>
        <a:bodyPr/>
        <a:lstStyle/>
        <a:p>
          <a:endParaRPr lang="en-US"/>
        </a:p>
      </dgm:t>
    </dgm:pt>
    <dgm:pt modelId="{07239A3F-EE4C-49E8-AAE0-B0999B4A4EC8}" type="sibTrans" cxnId="{2B74AAF8-3B11-404A-9F8B-07E92C7E054F}">
      <dgm:prSet/>
      <dgm:spPr/>
      <dgm:t>
        <a:bodyPr/>
        <a:lstStyle/>
        <a:p>
          <a:pPr>
            <a:lnSpc>
              <a:spcPct val="100000"/>
            </a:lnSpc>
          </a:pPr>
          <a:endParaRPr lang="en-US"/>
        </a:p>
      </dgm:t>
    </dgm:pt>
    <dgm:pt modelId="{472CE5F2-E3BF-4563-B5CD-A33DFD590762}">
      <dgm:prSet custT="1"/>
      <dgm:spPr/>
      <dgm:t>
        <a:bodyPr/>
        <a:lstStyle/>
        <a:p>
          <a:pPr>
            <a:lnSpc>
              <a:spcPct val="100000"/>
            </a:lnSpc>
          </a:pPr>
          <a:r>
            <a:rPr lang="en-CA" sz="2000" b="1" i="0" dirty="0"/>
            <a:t>Improved Decision-Making</a:t>
          </a:r>
          <a:endParaRPr lang="en-US" sz="2000" dirty="0"/>
        </a:p>
      </dgm:t>
    </dgm:pt>
    <dgm:pt modelId="{725838ED-B55F-4BA2-AB42-B164AEF30E4A}" type="parTrans" cxnId="{A7AA1C2D-DE5D-4C8F-93B2-8D01327BB3FF}">
      <dgm:prSet/>
      <dgm:spPr/>
      <dgm:t>
        <a:bodyPr/>
        <a:lstStyle/>
        <a:p>
          <a:endParaRPr lang="en-US"/>
        </a:p>
      </dgm:t>
    </dgm:pt>
    <dgm:pt modelId="{278A2F28-93E8-41E8-BE68-3BBC807CC364}" type="sibTrans" cxnId="{A7AA1C2D-DE5D-4C8F-93B2-8D01327BB3FF}">
      <dgm:prSet/>
      <dgm:spPr/>
      <dgm:t>
        <a:bodyPr/>
        <a:lstStyle/>
        <a:p>
          <a:pPr>
            <a:lnSpc>
              <a:spcPct val="100000"/>
            </a:lnSpc>
          </a:pPr>
          <a:endParaRPr lang="en-US"/>
        </a:p>
      </dgm:t>
    </dgm:pt>
    <dgm:pt modelId="{4C812686-BD19-492F-A801-7954A159A96F}">
      <dgm:prSet custT="1"/>
      <dgm:spPr/>
      <dgm:t>
        <a:bodyPr/>
        <a:lstStyle/>
        <a:p>
          <a:pPr>
            <a:lnSpc>
              <a:spcPct val="100000"/>
            </a:lnSpc>
          </a:pPr>
          <a:r>
            <a:rPr lang="en-CA" sz="2000" b="1" i="0" dirty="0"/>
            <a:t>Cost Savings</a:t>
          </a:r>
          <a:endParaRPr lang="en-US" sz="2000" dirty="0"/>
        </a:p>
      </dgm:t>
    </dgm:pt>
    <dgm:pt modelId="{6A17D55D-A428-4A9C-964F-E440D9F4F222}" type="parTrans" cxnId="{5696D0FC-F45D-4F3C-BE53-B21CAC444A61}">
      <dgm:prSet/>
      <dgm:spPr/>
      <dgm:t>
        <a:bodyPr/>
        <a:lstStyle/>
        <a:p>
          <a:endParaRPr lang="en-US"/>
        </a:p>
      </dgm:t>
    </dgm:pt>
    <dgm:pt modelId="{F8F61B21-E387-4030-A591-01C15DE3199E}" type="sibTrans" cxnId="{5696D0FC-F45D-4F3C-BE53-B21CAC444A61}">
      <dgm:prSet/>
      <dgm:spPr/>
      <dgm:t>
        <a:bodyPr/>
        <a:lstStyle/>
        <a:p>
          <a:pPr>
            <a:lnSpc>
              <a:spcPct val="100000"/>
            </a:lnSpc>
          </a:pPr>
          <a:endParaRPr lang="en-US"/>
        </a:p>
      </dgm:t>
    </dgm:pt>
    <dgm:pt modelId="{96B182AE-6D84-48FA-A57D-689B8007BCF7}">
      <dgm:prSet custT="1"/>
      <dgm:spPr/>
      <dgm:t>
        <a:bodyPr/>
        <a:lstStyle/>
        <a:p>
          <a:pPr>
            <a:lnSpc>
              <a:spcPct val="100000"/>
            </a:lnSpc>
          </a:pPr>
          <a:r>
            <a:rPr lang="en-US" sz="2000" b="1" dirty="0"/>
            <a:t>Increased</a:t>
          </a:r>
          <a:r>
            <a:rPr lang="en-US" sz="2000" dirty="0"/>
            <a:t> </a:t>
          </a:r>
          <a:r>
            <a:rPr lang="en-US" sz="2000" b="1" dirty="0"/>
            <a:t>Efficiency</a:t>
          </a:r>
        </a:p>
      </dgm:t>
    </dgm:pt>
    <dgm:pt modelId="{A05613A6-8A20-43F4-8042-37169881D95C}" type="parTrans" cxnId="{9FEF931B-44E1-45E9-8BAB-28B319E1C9BF}">
      <dgm:prSet/>
      <dgm:spPr/>
      <dgm:t>
        <a:bodyPr/>
        <a:lstStyle/>
        <a:p>
          <a:endParaRPr lang="en-US"/>
        </a:p>
      </dgm:t>
    </dgm:pt>
    <dgm:pt modelId="{F8A15359-036F-44E5-9411-03EAE7CC252A}" type="sibTrans" cxnId="{9FEF931B-44E1-45E9-8BAB-28B319E1C9BF}">
      <dgm:prSet/>
      <dgm:spPr/>
      <dgm:t>
        <a:bodyPr/>
        <a:lstStyle/>
        <a:p>
          <a:pPr>
            <a:lnSpc>
              <a:spcPct val="100000"/>
            </a:lnSpc>
          </a:pPr>
          <a:endParaRPr lang="en-US"/>
        </a:p>
      </dgm:t>
    </dgm:pt>
    <dgm:pt modelId="{E8502394-AAF0-44B6-9FD2-3F56CAA2E92E}">
      <dgm:prSet custT="1"/>
      <dgm:spPr/>
      <dgm:t>
        <a:bodyPr/>
        <a:lstStyle/>
        <a:p>
          <a:pPr>
            <a:lnSpc>
              <a:spcPct val="100000"/>
            </a:lnSpc>
          </a:pPr>
          <a:r>
            <a:rPr lang="en-US" sz="2000" b="1" i="0" dirty="0"/>
            <a:t>Risk Management</a:t>
          </a:r>
          <a:endParaRPr lang="en-US" sz="2000" b="1" dirty="0"/>
        </a:p>
      </dgm:t>
    </dgm:pt>
    <dgm:pt modelId="{E7AE76F5-A865-44DF-9066-5404BCFC31AC}" type="parTrans" cxnId="{458609FE-F9E2-4007-BB54-824C726B8452}">
      <dgm:prSet/>
      <dgm:spPr/>
      <dgm:t>
        <a:bodyPr/>
        <a:lstStyle/>
        <a:p>
          <a:endParaRPr lang="en-CA"/>
        </a:p>
      </dgm:t>
    </dgm:pt>
    <dgm:pt modelId="{70CF37F2-5017-40E1-AE7D-DB62EC431DCF}" type="sibTrans" cxnId="{458609FE-F9E2-4007-BB54-824C726B8452}">
      <dgm:prSet/>
      <dgm:spPr/>
      <dgm:t>
        <a:bodyPr/>
        <a:lstStyle/>
        <a:p>
          <a:pPr>
            <a:lnSpc>
              <a:spcPct val="100000"/>
            </a:lnSpc>
          </a:pPr>
          <a:endParaRPr lang="en-CA"/>
        </a:p>
      </dgm:t>
    </dgm:pt>
    <dgm:pt modelId="{423B56CE-EF54-478A-8CC5-33D2326CAD03}">
      <dgm:prSet custT="1"/>
      <dgm:spPr/>
      <dgm:t>
        <a:bodyPr/>
        <a:lstStyle/>
        <a:p>
          <a:pPr>
            <a:lnSpc>
              <a:spcPct val="100000"/>
            </a:lnSpc>
          </a:pPr>
          <a:r>
            <a:rPr lang="en-US" sz="2000" b="1" dirty="0"/>
            <a:t>Collaboration and Communication</a:t>
          </a:r>
        </a:p>
      </dgm:t>
    </dgm:pt>
    <dgm:pt modelId="{1C9D9981-F468-49BF-B25E-47E06C8465FD}" type="parTrans" cxnId="{F2E01AF1-80AC-4D68-8503-77D05189A8EE}">
      <dgm:prSet/>
      <dgm:spPr/>
      <dgm:t>
        <a:bodyPr/>
        <a:lstStyle/>
        <a:p>
          <a:endParaRPr lang="en-CA"/>
        </a:p>
      </dgm:t>
    </dgm:pt>
    <dgm:pt modelId="{88CD2743-F2E3-4AFF-88F0-DD16BDDC69CD}" type="sibTrans" cxnId="{F2E01AF1-80AC-4D68-8503-77D05189A8EE}">
      <dgm:prSet/>
      <dgm:spPr/>
      <dgm:t>
        <a:bodyPr/>
        <a:lstStyle/>
        <a:p>
          <a:pPr>
            <a:lnSpc>
              <a:spcPct val="100000"/>
            </a:lnSpc>
          </a:pPr>
          <a:endParaRPr lang="en-CA"/>
        </a:p>
      </dgm:t>
    </dgm:pt>
    <dgm:pt modelId="{67675ED1-E13D-45F2-9D3E-14463C6CBB45}">
      <dgm:prSet custT="1"/>
      <dgm:spPr/>
      <dgm:t>
        <a:bodyPr/>
        <a:lstStyle/>
        <a:p>
          <a:pPr>
            <a:lnSpc>
              <a:spcPct val="100000"/>
            </a:lnSpc>
          </a:pPr>
          <a:r>
            <a:rPr lang="en-CA" sz="2000" b="1" i="0" dirty="0"/>
            <a:t>Training and Simulation</a:t>
          </a:r>
          <a:endParaRPr lang="en-US" sz="2000" dirty="0"/>
        </a:p>
      </dgm:t>
    </dgm:pt>
    <dgm:pt modelId="{610AB38C-3199-4CBD-8366-4AEA5CFA391B}" type="parTrans" cxnId="{8C1D7355-2A9C-4DB5-B37F-78BF9F94F2A7}">
      <dgm:prSet/>
      <dgm:spPr/>
      <dgm:t>
        <a:bodyPr/>
        <a:lstStyle/>
        <a:p>
          <a:endParaRPr lang="en-CA"/>
        </a:p>
      </dgm:t>
    </dgm:pt>
    <dgm:pt modelId="{FE1E7E86-E63C-46C4-A8A1-760EDB7930F9}" type="sibTrans" cxnId="{8C1D7355-2A9C-4DB5-B37F-78BF9F94F2A7}">
      <dgm:prSet/>
      <dgm:spPr/>
      <dgm:t>
        <a:bodyPr/>
        <a:lstStyle/>
        <a:p>
          <a:pPr>
            <a:lnSpc>
              <a:spcPct val="100000"/>
            </a:lnSpc>
          </a:pPr>
          <a:endParaRPr lang="en-CA"/>
        </a:p>
      </dgm:t>
    </dgm:pt>
    <dgm:pt modelId="{CCCDADEE-B84D-44CF-9DAB-84129C8A49B8}">
      <dgm:prSet custT="1"/>
      <dgm:spPr/>
      <dgm:t>
        <a:bodyPr/>
        <a:lstStyle/>
        <a:p>
          <a:pPr>
            <a:lnSpc>
              <a:spcPct val="100000"/>
            </a:lnSpc>
          </a:pPr>
          <a:r>
            <a:rPr lang="en-US" sz="2000" b="1" dirty="0"/>
            <a:t>Product Development and Innovation</a:t>
          </a:r>
        </a:p>
      </dgm:t>
    </dgm:pt>
    <dgm:pt modelId="{7347A417-3104-4ADF-94C4-BB6C19787C17}" type="parTrans" cxnId="{589F07B3-921E-4E4D-BB26-07A2E0BAAE90}">
      <dgm:prSet/>
      <dgm:spPr/>
      <dgm:t>
        <a:bodyPr/>
        <a:lstStyle/>
        <a:p>
          <a:endParaRPr lang="en-CA"/>
        </a:p>
      </dgm:t>
    </dgm:pt>
    <dgm:pt modelId="{B3080294-B609-4AC2-B74F-5946B15C0C5C}" type="sibTrans" cxnId="{589F07B3-921E-4E4D-BB26-07A2E0BAAE90}">
      <dgm:prSet/>
      <dgm:spPr/>
      <dgm:t>
        <a:bodyPr/>
        <a:lstStyle/>
        <a:p>
          <a:endParaRPr lang="en-CA"/>
        </a:p>
      </dgm:t>
    </dgm:pt>
    <dgm:pt modelId="{3628946E-1E58-4076-91A2-907EC4B86A24}" type="pres">
      <dgm:prSet presAssocID="{C86D3F00-53D5-4885-9E7A-1D52DC77C88C}" presName="root" presStyleCnt="0">
        <dgm:presLayoutVars>
          <dgm:dir/>
          <dgm:resizeHandles val="exact"/>
        </dgm:presLayoutVars>
      </dgm:prSet>
      <dgm:spPr/>
    </dgm:pt>
    <dgm:pt modelId="{955FC372-217D-4F72-B82A-09836F97C02A}" type="pres">
      <dgm:prSet presAssocID="{7E7303CF-D755-43EE-BB15-9CD33158CF2B}" presName="compNode" presStyleCnt="0"/>
      <dgm:spPr/>
    </dgm:pt>
    <dgm:pt modelId="{E5139CD6-B585-4870-ADF4-E80664D03751}" type="pres">
      <dgm:prSet presAssocID="{7E7303CF-D755-43EE-BB15-9CD33158CF2B}" presName="bgRect" presStyleLbl="bgShp" presStyleIdx="0" presStyleCnt="8"/>
      <dgm:spPr/>
    </dgm:pt>
    <dgm:pt modelId="{17A4D9CA-AC99-44AD-AEF0-43B13B61D4EF}" type="pres">
      <dgm:prSet presAssocID="{7E7303CF-D755-43EE-BB15-9CD33158CF2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uge"/>
        </a:ext>
      </dgm:extLst>
    </dgm:pt>
    <dgm:pt modelId="{21049739-D33C-4054-92DB-BC08C7FD9FFA}" type="pres">
      <dgm:prSet presAssocID="{7E7303CF-D755-43EE-BB15-9CD33158CF2B}" presName="spaceRect" presStyleCnt="0"/>
      <dgm:spPr/>
    </dgm:pt>
    <dgm:pt modelId="{8F36682F-A002-45DD-9154-354E53E8C361}" type="pres">
      <dgm:prSet presAssocID="{7E7303CF-D755-43EE-BB15-9CD33158CF2B}" presName="parTx" presStyleLbl="revTx" presStyleIdx="0" presStyleCnt="8">
        <dgm:presLayoutVars>
          <dgm:chMax val="0"/>
          <dgm:chPref val="0"/>
        </dgm:presLayoutVars>
      </dgm:prSet>
      <dgm:spPr/>
    </dgm:pt>
    <dgm:pt modelId="{3D98DF40-EC2E-41FC-BA9E-6DB40C20D518}" type="pres">
      <dgm:prSet presAssocID="{07239A3F-EE4C-49E8-AAE0-B0999B4A4EC8}" presName="sibTrans" presStyleCnt="0"/>
      <dgm:spPr/>
    </dgm:pt>
    <dgm:pt modelId="{97EA6F10-9F84-4306-9780-0EDF156D8737}" type="pres">
      <dgm:prSet presAssocID="{472CE5F2-E3BF-4563-B5CD-A33DFD590762}" presName="compNode" presStyleCnt="0"/>
      <dgm:spPr/>
    </dgm:pt>
    <dgm:pt modelId="{9572C5A5-F9F9-4894-834A-1C5357161F25}" type="pres">
      <dgm:prSet presAssocID="{472CE5F2-E3BF-4563-B5CD-A33DFD590762}" presName="bgRect" presStyleLbl="bgShp" presStyleIdx="1" presStyleCnt="8"/>
      <dgm:spPr/>
    </dgm:pt>
    <dgm:pt modelId="{D4AF36E1-3BEE-47F3-9A10-D39F3065C9E5}" type="pres">
      <dgm:prSet presAssocID="{472CE5F2-E3BF-4563-B5CD-A33DFD590762}"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sion chart"/>
        </a:ext>
      </dgm:extLst>
    </dgm:pt>
    <dgm:pt modelId="{90F61E37-F67A-4AA2-822C-54B5BA7E77CB}" type="pres">
      <dgm:prSet presAssocID="{472CE5F2-E3BF-4563-B5CD-A33DFD590762}" presName="spaceRect" presStyleCnt="0"/>
      <dgm:spPr/>
    </dgm:pt>
    <dgm:pt modelId="{7FC557AA-5333-462F-8A19-B082C7FF8ABA}" type="pres">
      <dgm:prSet presAssocID="{472CE5F2-E3BF-4563-B5CD-A33DFD590762}" presName="parTx" presStyleLbl="revTx" presStyleIdx="1" presStyleCnt="8">
        <dgm:presLayoutVars>
          <dgm:chMax val="0"/>
          <dgm:chPref val="0"/>
        </dgm:presLayoutVars>
      </dgm:prSet>
      <dgm:spPr/>
    </dgm:pt>
    <dgm:pt modelId="{DBF00C16-9825-4642-9570-274E90C40EBE}" type="pres">
      <dgm:prSet presAssocID="{278A2F28-93E8-41E8-BE68-3BBC807CC364}" presName="sibTrans" presStyleCnt="0"/>
      <dgm:spPr/>
    </dgm:pt>
    <dgm:pt modelId="{D01BBF6A-AF46-4FE6-8F22-2AA5DAE5656F}" type="pres">
      <dgm:prSet presAssocID="{4C812686-BD19-492F-A801-7954A159A96F}" presName="compNode" presStyleCnt="0"/>
      <dgm:spPr/>
    </dgm:pt>
    <dgm:pt modelId="{5AE5F22E-E338-48EF-B863-07D8487C6ACB}" type="pres">
      <dgm:prSet presAssocID="{4C812686-BD19-492F-A801-7954A159A96F}" presName="bgRect" presStyleLbl="bgShp" presStyleIdx="2" presStyleCnt="8"/>
      <dgm:spPr/>
    </dgm:pt>
    <dgm:pt modelId="{793CD119-5F86-4284-BB9C-2BB53C943649}" type="pres">
      <dgm:prSet presAssocID="{4C812686-BD19-492F-A801-7954A159A96F}"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ggy Bank"/>
        </a:ext>
      </dgm:extLst>
    </dgm:pt>
    <dgm:pt modelId="{806E0F21-2359-4F9D-8217-BE0BAEE234C0}" type="pres">
      <dgm:prSet presAssocID="{4C812686-BD19-492F-A801-7954A159A96F}" presName="spaceRect" presStyleCnt="0"/>
      <dgm:spPr/>
    </dgm:pt>
    <dgm:pt modelId="{D28EC71A-D1B7-408F-B520-603CE0854F93}" type="pres">
      <dgm:prSet presAssocID="{4C812686-BD19-492F-A801-7954A159A96F}" presName="parTx" presStyleLbl="revTx" presStyleIdx="2" presStyleCnt="8">
        <dgm:presLayoutVars>
          <dgm:chMax val="0"/>
          <dgm:chPref val="0"/>
        </dgm:presLayoutVars>
      </dgm:prSet>
      <dgm:spPr/>
    </dgm:pt>
    <dgm:pt modelId="{C8BC93D2-2C8B-49B3-8722-4E6A37520ACF}" type="pres">
      <dgm:prSet presAssocID="{F8F61B21-E387-4030-A591-01C15DE3199E}" presName="sibTrans" presStyleCnt="0"/>
      <dgm:spPr/>
    </dgm:pt>
    <dgm:pt modelId="{095B0908-0D87-4F1E-BA1B-2274E2A5853A}" type="pres">
      <dgm:prSet presAssocID="{67675ED1-E13D-45F2-9D3E-14463C6CBB45}" presName="compNode" presStyleCnt="0"/>
      <dgm:spPr/>
    </dgm:pt>
    <dgm:pt modelId="{D30EBA99-D444-4081-9300-2A80BDD3ADC9}" type="pres">
      <dgm:prSet presAssocID="{67675ED1-E13D-45F2-9D3E-14463C6CBB45}" presName="bgRect" presStyleLbl="bgShp" presStyleIdx="3" presStyleCnt="8"/>
      <dgm:spPr/>
    </dgm:pt>
    <dgm:pt modelId="{F6C61EAF-6D20-4D43-BC52-157F63ED3BB1}" type="pres">
      <dgm:prSet presAssocID="{67675ED1-E13D-45F2-9D3E-14463C6CBB45}"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51E2F169-97F1-4858-89EA-FF8799F89D42}" type="pres">
      <dgm:prSet presAssocID="{67675ED1-E13D-45F2-9D3E-14463C6CBB45}" presName="spaceRect" presStyleCnt="0"/>
      <dgm:spPr/>
    </dgm:pt>
    <dgm:pt modelId="{BD188029-DD7E-41EB-BA8D-3ADCAA16AEBB}" type="pres">
      <dgm:prSet presAssocID="{67675ED1-E13D-45F2-9D3E-14463C6CBB45}" presName="parTx" presStyleLbl="revTx" presStyleIdx="3" presStyleCnt="8">
        <dgm:presLayoutVars>
          <dgm:chMax val="0"/>
          <dgm:chPref val="0"/>
        </dgm:presLayoutVars>
      </dgm:prSet>
      <dgm:spPr/>
    </dgm:pt>
    <dgm:pt modelId="{CCD1FF8F-204A-42F2-B4A9-039C0EDF015A}" type="pres">
      <dgm:prSet presAssocID="{FE1E7E86-E63C-46C4-A8A1-760EDB7930F9}" presName="sibTrans" presStyleCnt="0"/>
      <dgm:spPr/>
    </dgm:pt>
    <dgm:pt modelId="{0B4B56CC-33BB-4CFA-9A46-B9A335E3C7C5}" type="pres">
      <dgm:prSet presAssocID="{96B182AE-6D84-48FA-A57D-689B8007BCF7}" presName="compNode" presStyleCnt="0"/>
      <dgm:spPr/>
    </dgm:pt>
    <dgm:pt modelId="{00CFF266-DD33-48FA-AE85-AE422241D112}" type="pres">
      <dgm:prSet presAssocID="{96B182AE-6D84-48FA-A57D-689B8007BCF7}" presName="bgRect" presStyleLbl="bgShp" presStyleIdx="4" presStyleCnt="8"/>
      <dgm:spPr/>
    </dgm:pt>
    <dgm:pt modelId="{F5D64173-3413-41F4-8DF0-6CBFBDC01CA9}" type="pres">
      <dgm:prSet presAssocID="{96B182AE-6D84-48FA-A57D-689B8007BCF7}"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rning"/>
        </a:ext>
      </dgm:extLst>
    </dgm:pt>
    <dgm:pt modelId="{06486C13-9D69-4CEC-8F1C-16AA475C8293}" type="pres">
      <dgm:prSet presAssocID="{96B182AE-6D84-48FA-A57D-689B8007BCF7}" presName="spaceRect" presStyleCnt="0"/>
      <dgm:spPr/>
    </dgm:pt>
    <dgm:pt modelId="{F0338269-FC69-4D28-91A2-5AD6254115C4}" type="pres">
      <dgm:prSet presAssocID="{96B182AE-6D84-48FA-A57D-689B8007BCF7}" presName="parTx" presStyleLbl="revTx" presStyleIdx="4" presStyleCnt="8">
        <dgm:presLayoutVars>
          <dgm:chMax val="0"/>
          <dgm:chPref val="0"/>
        </dgm:presLayoutVars>
      </dgm:prSet>
      <dgm:spPr/>
    </dgm:pt>
    <dgm:pt modelId="{14C3DFD9-4A72-42EC-BDBC-99FBCCA4E84A}" type="pres">
      <dgm:prSet presAssocID="{F8A15359-036F-44E5-9411-03EAE7CC252A}" presName="sibTrans" presStyleCnt="0"/>
      <dgm:spPr/>
    </dgm:pt>
    <dgm:pt modelId="{59AD5AD0-FEFB-4DBB-B900-E44677F30093}" type="pres">
      <dgm:prSet presAssocID="{E8502394-AAF0-44B6-9FD2-3F56CAA2E92E}" presName="compNode" presStyleCnt="0"/>
      <dgm:spPr/>
    </dgm:pt>
    <dgm:pt modelId="{1C533824-FB5B-4CEE-B765-42C2E975F8AE}" type="pres">
      <dgm:prSet presAssocID="{E8502394-AAF0-44B6-9FD2-3F56CAA2E92E}" presName="bgRect" presStyleLbl="bgShp" presStyleIdx="5" presStyleCnt="8"/>
      <dgm:spPr/>
    </dgm:pt>
    <dgm:pt modelId="{62474405-6ABF-4468-8724-1ED0CF557F1A}" type="pres">
      <dgm:prSet presAssocID="{E8502394-AAF0-44B6-9FD2-3F56CAA2E92E}"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at"/>
        </a:ext>
      </dgm:extLst>
    </dgm:pt>
    <dgm:pt modelId="{2D1457EF-3021-4467-8AB1-26B8330D5132}" type="pres">
      <dgm:prSet presAssocID="{E8502394-AAF0-44B6-9FD2-3F56CAA2E92E}" presName="spaceRect" presStyleCnt="0"/>
      <dgm:spPr/>
    </dgm:pt>
    <dgm:pt modelId="{E5A4B992-EB19-42F5-A20C-52F23B5895DE}" type="pres">
      <dgm:prSet presAssocID="{E8502394-AAF0-44B6-9FD2-3F56CAA2E92E}" presName="parTx" presStyleLbl="revTx" presStyleIdx="5" presStyleCnt="8">
        <dgm:presLayoutVars>
          <dgm:chMax val="0"/>
          <dgm:chPref val="0"/>
        </dgm:presLayoutVars>
      </dgm:prSet>
      <dgm:spPr/>
    </dgm:pt>
    <dgm:pt modelId="{3D032DD7-A154-4F14-8A54-5A7CD62D2CAE}" type="pres">
      <dgm:prSet presAssocID="{70CF37F2-5017-40E1-AE7D-DB62EC431DCF}" presName="sibTrans" presStyleCnt="0"/>
      <dgm:spPr/>
    </dgm:pt>
    <dgm:pt modelId="{D103980F-BB06-48DE-A5D8-3C9A042619A2}" type="pres">
      <dgm:prSet presAssocID="{423B56CE-EF54-478A-8CC5-33D2326CAD03}" presName="compNode" presStyleCnt="0"/>
      <dgm:spPr/>
    </dgm:pt>
    <dgm:pt modelId="{9AEA686A-8043-4991-9A47-499844850C83}" type="pres">
      <dgm:prSet presAssocID="{423B56CE-EF54-478A-8CC5-33D2326CAD03}" presName="bgRect" presStyleLbl="bgShp" presStyleIdx="6" presStyleCnt="8"/>
      <dgm:spPr/>
    </dgm:pt>
    <dgm:pt modelId="{BD338DC9-B298-4D19-A05D-7AB68E84DF0B}" type="pres">
      <dgm:prSet presAssocID="{423B56CE-EF54-478A-8CC5-33D2326CAD0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eacher"/>
        </a:ext>
      </dgm:extLst>
    </dgm:pt>
    <dgm:pt modelId="{5FCC21DB-8246-42D2-8E85-3F25889FF9FB}" type="pres">
      <dgm:prSet presAssocID="{423B56CE-EF54-478A-8CC5-33D2326CAD03}" presName="spaceRect" presStyleCnt="0"/>
      <dgm:spPr/>
    </dgm:pt>
    <dgm:pt modelId="{A89BAE97-A47F-4289-B60C-975BAD5DC98C}" type="pres">
      <dgm:prSet presAssocID="{423B56CE-EF54-478A-8CC5-33D2326CAD03}" presName="parTx" presStyleLbl="revTx" presStyleIdx="6" presStyleCnt="8">
        <dgm:presLayoutVars>
          <dgm:chMax val="0"/>
          <dgm:chPref val="0"/>
        </dgm:presLayoutVars>
      </dgm:prSet>
      <dgm:spPr/>
    </dgm:pt>
    <dgm:pt modelId="{0D496DC5-38CD-400B-964E-4BA505A389ED}" type="pres">
      <dgm:prSet presAssocID="{88CD2743-F2E3-4AFF-88F0-DD16BDDC69CD}" presName="sibTrans" presStyleCnt="0"/>
      <dgm:spPr/>
    </dgm:pt>
    <dgm:pt modelId="{FF5C5680-9392-415E-BB77-3AAECA7FA2D3}" type="pres">
      <dgm:prSet presAssocID="{CCCDADEE-B84D-44CF-9DAB-84129C8A49B8}" presName="compNode" presStyleCnt="0"/>
      <dgm:spPr/>
    </dgm:pt>
    <dgm:pt modelId="{67FE980A-C560-49EE-89C6-958A13C0B3A6}" type="pres">
      <dgm:prSet presAssocID="{CCCDADEE-B84D-44CF-9DAB-84129C8A49B8}" presName="bgRect" presStyleLbl="bgShp" presStyleIdx="7" presStyleCnt="8"/>
      <dgm:spPr/>
    </dgm:pt>
    <dgm:pt modelId="{1DBC266E-66F1-4812-A8EE-F5E3DECE3278}" type="pres">
      <dgm:prSet presAssocID="{CCCDADEE-B84D-44CF-9DAB-84129C8A49B8}"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ightbulb"/>
        </a:ext>
      </dgm:extLst>
    </dgm:pt>
    <dgm:pt modelId="{ECDCF380-5D27-4714-909D-BF30706A111E}" type="pres">
      <dgm:prSet presAssocID="{CCCDADEE-B84D-44CF-9DAB-84129C8A49B8}" presName="spaceRect" presStyleCnt="0"/>
      <dgm:spPr/>
    </dgm:pt>
    <dgm:pt modelId="{E058F170-94A6-4F9F-9C7D-4C467B9B5429}" type="pres">
      <dgm:prSet presAssocID="{CCCDADEE-B84D-44CF-9DAB-84129C8A49B8}" presName="parTx" presStyleLbl="revTx" presStyleIdx="7" presStyleCnt="8">
        <dgm:presLayoutVars>
          <dgm:chMax val="0"/>
          <dgm:chPref val="0"/>
        </dgm:presLayoutVars>
      </dgm:prSet>
      <dgm:spPr/>
    </dgm:pt>
  </dgm:ptLst>
  <dgm:cxnLst>
    <dgm:cxn modelId="{9FEF931B-44E1-45E9-8BAB-28B319E1C9BF}" srcId="{C86D3F00-53D5-4885-9E7A-1D52DC77C88C}" destId="{96B182AE-6D84-48FA-A57D-689B8007BCF7}" srcOrd="4" destOrd="0" parTransId="{A05613A6-8A20-43F4-8042-37169881D95C}" sibTransId="{F8A15359-036F-44E5-9411-03EAE7CC252A}"/>
    <dgm:cxn modelId="{A7AA1C2D-DE5D-4C8F-93B2-8D01327BB3FF}" srcId="{C86D3F00-53D5-4885-9E7A-1D52DC77C88C}" destId="{472CE5F2-E3BF-4563-B5CD-A33DFD590762}" srcOrd="1" destOrd="0" parTransId="{725838ED-B55F-4BA2-AB42-B164AEF30E4A}" sibTransId="{278A2F28-93E8-41E8-BE68-3BBC807CC364}"/>
    <dgm:cxn modelId="{D07EA331-80D7-4FCB-BB21-E16E8B6F10DF}" type="presOf" srcId="{4C812686-BD19-492F-A801-7954A159A96F}" destId="{D28EC71A-D1B7-408F-B520-603CE0854F93}" srcOrd="0" destOrd="0" presId="urn:microsoft.com/office/officeart/2018/2/layout/IconVerticalSolidList"/>
    <dgm:cxn modelId="{1809A038-1278-4636-BBC4-3B31B7FCC1D5}" type="presOf" srcId="{C86D3F00-53D5-4885-9E7A-1D52DC77C88C}" destId="{3628946E-1E58-4076-91A2-907EC4B86A24}" srcOrd="0" destOrd="0" presId="urn:microsoft.com/office/officeart/2018/2/layout/IconVerticalSolidList"/>
    <dgm:cxn modelId="{DB8EC441-74F3-4695-BA1F-C0B5A49191C5}" type="presOf" srcId="{E8502394-AAF0-44B6-9FD2-3F56CAA2E92E}" destId="{E5A4B992-EB19-42F5-A20C-52F23B5895DE}" srcOrd="0" destOrd="0" presId="urn:microsoft.com/office/officeart/2018/2/layout/IconVerticalSolidList"/>
    <dgm:cxn modelId="{0ECE8066-FDD4-4F62-9396-13FC28FFFCFE}" type="presOf" srcId="{472CE5F2-E3BF-4563-B5CD-A33DFD590762}" destId="{7FC557AA-5333-462F-8A19-B082C7FF8ABA}" srcOrd="0" destOrd="0" presId="urn:microsoft.com/office/officeart/2018/2/layout/IconVerticalSolidList"/>
    <dgm:cxn modelId="{75C3826D-77B1-405A-9DB3-15A9D2DEAE46}" type="presOf" srcId="{7E7303CF-D755-43EE-BB15-9CD33158CF2B}" destId="{8F36682F-A002-45DD-9154-354E53E8C361}" srcOrd="0" destOrd="0" presId="urn:microsoft.com/office/officeart/2018/2/layout/IconVerticalSolidList"/>
    <dgm:cxn modelId="{8C1D7355-2A9C-4DB5-B37F-78BF9F94F2A7}" srcId="{C86D3F00-53D5-4885-9E7A-1D52DC77C88C}" destId="{67675ED1-E13D-45F2-9D3E-14463C6CBB45}" srcOrd="3" destOrd="0" parTransId="{610AB38C-3199-4CBD-8366-4AEA5CFA391B}" sibTransId="{FE1E7E86-E63C-46C4-A8A1-760EDB7930F9}"/>
    <dgm:cxn modelId="{6F64097A-B6DA-4F5B-BF8F-B41ACB83A825}" type="presOf" srcId="{423B56CE-EF54-478A-8CC5-33D2326CAD03}" destId="{A89BAE97-A47F-4289-B60C-975BAD5DC98C}" srcOrd="0" destOrd="0" presId="urn:microsoft.com/office/officeart/2018/2/layout/IconVerticalSolidList"/>
    <dgm:cxn modelId="{4C2D9D94-22CE-4B22-B63A-C4D192AE11F7}" type="presOf" srcId="{67675ED1-E13D-45F2-9D3E-14463C6CBB45}" destId="{BD188029-DD7E-41EB-BA8D-3ADCAA16AEBB}" srcOrd="0" destOrd="0" presId="urn:microsoft.com/office/officeart/2018/2/layout/IconVerticalSolidList"/>
    <dgm:cxn modelId="{C376379F-57C0-476C-81E9-064CA7735A01}" type="presOf" srcId="{96B182AE-6D84-48FA-A57D-689B8007BCF7}" destId="{F0338269-FC69-4D28-91A2-5AD6254115C4}" srcOrd="0" destOrd="0" presId="urn:microsoft.com/office/officeart/2018/2/layout/IconVerticalSolidList"/>
    <dgm:cxn modelId="{589F07B3-921E-4E4D-BB26-07A2E0BAAE90}" srcId="{C86D3F00-53D5-4885-9E7A-1D52DC77C88C}" destId="{CCCDADEE-B84D-44CF-9DAB-84129C8A49B8}" srcOrd="7" destOrd="0" parTransId="{7347A417-3104-4ADF-94C4-BB6C19787C17}" sibTransId="{B3080294-B609-4AC2-B74F-5946B15C0C5C}"/>
    <dgm:cxn modelId="{2A9C5ADD-710F-442A-8E3A-85B2B92F0ACB}" type="presOf" srcId="{CCCDADEE-B84D-44CF-9DAB-84129C8A49B8}" destId="{E058F170-94A6-4F9F-9C7D-4C467B9B5429}" srcOrd="0" destOrd="0" presId="urn:microsoft.com/office/officeart/2018/2/layout/IconVerticalSolidList"/>
    <dgm:cxn modelId="{F2E01AF1-80AC-4D68-8503-77D05189A8EE}" srcId="{C86D3F00-53D5-4885-9E7A-1D52DC77C88C}" destId="{423B56CE-EF54-478A-8CC5-33D2326CAD03}" srcOrd="6" destOrd="0" parTransId="{1C9D9981-F468-49BF-B25E-47E06C8465FD}" sibTransId="{88CD2743-F2E3-4AFF-88F0-DD16BDDC69CD}"/>
    <dgm:cxn modelId="{2B74AAF8-3B11-404A-9F8B-07E92C7E054F}" srcId="{C86D3F00-53D5-4885-9E7A-1D52DC77C88C}" destId="{7E7303CF-D755-43EE-BB15-9CD33158CF2B}" srcOrd="0" destOrd="0" parTransId="{C0DA7405-69DA-4D7E-8B10-3B17A17531F0}" sibTransId="{07239A3F-EE4C-49E8-AAE0-B0999B4A4EC8}"/>
    <dgm:cxn modelId="{5696D0FC-F45D-4F3C-BE53-B21CAC444A61}" srcId="{C86D3F00-53D5-4885-9E7A-1D52DC77C88C}" destId="{4C812686-BD19-492F-A801-7954A159A96F}" srcOrd="2" destOrd="0" parTransId="{6A17D55D-A428-4A9C-964F-E440D9F4F222}" sibTransId="{F8F61B21-E387-4030-A591-01C15DE3199E}"/>
    <dgm:cxn modelId="{458609FE-F9E2-4007-BB54-824C726B8452}" srcId="{C86D3F00-53D5-4885-9E7A-1D52DC77C88C}" destId="{E8502394-AAF0-44B6-9FD2-3F56CAA2E92E}" srcOrd="5" destOrd="0" parTransId="{E7AE76F5-A865-44DF-9066-5404BCFC31AC}" sibTransId="{70CF37F2-5017-40E1-AE7D-DB62EC431DCF}"/>
    <dgm:cxn modelId="{E895CC2F-A095-4D08-A491-C87B9A6B697C}" type="presParOf" srcId="{3628946E-1E58-4076-91A2-907EC4B86A24}" destId="{955FC372-217D-4F72-B82A-09836F97C02A}" srcOrd="0" destOrd="0" presId="urn:microsoft.com/office/officeart/2018/2/layout/IconVerticalSolidList"/>
    <dgm:cxn modelId="{A2957083-199D-4080-9BCA-A684A31699A8}" type="presParOf" srcId="{955FC372-217D-4F72-B82A-09836F97C02A}" destId="{E5139CD6-B585-4870-ADF4-E80664D03751}" srcOrd="0" destOrd="0" presId="urn:microsoft.com/office/officeart/2018/2/layout/IconVerticalSolidList"/>
    <dgm:cxn modelId="{7D783BAB-B193-4EC1-97EF-63B0ADF90B69}" type="presParOf" srcId="{955FC372-217D-4F72-B82A-09836F97C02A}" destId="{17A4D9CA-AC99-44AD-AEF0-43B13B61D4EF}" srcOrd="1" destOrd="0" presId="urn:microsoft.com/office/officeart/2018/2/layout/IconVerticalSolidList"/>
    <dgm:cxn modelId="{4ACA0647-0BE5-4E5F-8EF3-5EBD51FB0E6F}" type="presParOf" srcId="{955FC372-217D-4F72-B82A-09836F97C02A}" destId="{21049739-D33C-4054-92DB-BC08C7FD9FFA}" srcOrd="2" destOrd="0" presId="urn:microsoft.com/office/officeart/2018/2/layout/IconVerticalSolidList"/>
    <dgm:cxn modelId="{1A432BB9-9828-4B8F-A67C-44DF835F80A2}" type="presParOf" srcId="{955FC372-217D-4F72-B82A-09836F97C02A}" destId="{8F36682F-A002-45DD-9154-354E53E8C361}" srcOrd="3" destOrd="0" presId="urn:microsoft.com/office/officeart/2018/2/layout/IconVerticalSolidList"/>
    <dgm:cxn modelId="{6005E51B-3203-448A-BD88-4D55D3F40CB6}" type="presParOf" srcId="{3628946E-1E58-4076-91A2-907EC4B86A24}" destId="{3D98DF40-EC2E-41FC-BA9E-6DB40C20D518}" srcOrd="1" destOrd="0" presId="urn:microsoft.com/office/officeart/2018/2/layout/IconVerticalSolidList"/>
    <dgm:cxn modelId="{7EB76E1C-0316-46F7-9896-ABC5BC6A9430}" type="presParOf" srcId="{3628946E-1E58-4076-91A2-907EC4B86A24}" destId="{97EA6F10-9F84-4306-9780-0EDF156D8737}" srcOrd="2" destOrd="0" presId="urn:microsoft.com/office/officeart/2018/2/layout/IconVerticalSolidList"/>
    <dgm:cxn modelId="{3DFD43BF-2EB9-4DD2-B8AA-8B882FBF1952}" type="presParOf" srcId="{97EA6F10-9F84-4306-9780-0EDF156D8737}" destId="{9572C5A5-F9F9-4894-834A-1C5357161F25}" srcOrd="0" destOrd="0" presId="urn:microsoft.com/office/officeart/2018/2/layout/IconVerticalSolidList"/>
    <dgm:cxn modelId="{F75C733D-9342-4AC3-B553-0A254BAAC219}" type="presParOf" srcId="{97EA6F10-9F84-4306-9780-0EDF156D8737}" destId="{D4AF36E1-3BEE-47F3-9A10-D39F3065C9E5}" srcOrd="1" destOrd="0" presId="urn:microsoft.com/office/officeart/2018/2/layout/IconVerticalSolidList"/>
    <dgm:cxn modelId="{A68EACFB-B41A-4A3D-A5D4-BCB4813D652B}" type="presParOf" srcId="{97EA6F10-9F84-4306-9780-0EDF156D8737}" destId="{90F61E37-F67A-4AA2-822C-54B5BA7E77CB}" srcOrd="2" destOrd="0" presId="urn:microsoft.com/office/officeart/2018/2/layout/IconVerticalSolidList"/>
    <dgm:cxn modelId="{02D4BEF9-8A77-426B-AF70-AAB6A3924168}" type="presParOf" srcId="{97EA6F10-9F84-4306-9780-0EDF156D8737}" destId="{7FC557AA-5333-462F-8A19-B082C7FF8ABA}" srcOrd="3" destOrd="0" presId="urn:microsoft.com/office/officeart/2018/2/layout/IconVerticalSolidList"/>
    <dgm:cxn modelId="{A4E7BE21-462B-4307-AF3B-6BC8F0E92ADB}" type="presParOf" srcId="{3628946E-1E58-4076-91A2-907EC4B86A24}" destId="{DBF00C16-9825-4642-9570-274E90C40EBE}" srcOrd="3" destOrd="0" presId="urn:microsoft.com/office/officeart/2018/2/layout/IconVerticalSolidList"/>
    <dgm:cxn modelId="{5D0E6AC6-DC3A-46A0-87BA-AB4FE9FA5576}" type="presParOf" srcId="{3628946E-1E58-4076-91A2-907EC4B86A24}" destId="{D01BBF6A-AF46-4FE6-8F22-2AA5DAE5656F}" srcOrd="4" destOrd="0" presId="urn:microsoft.com/office/officeart/2018/2/layout/IconVerticalSolidList"/>
    <dgm:cxn modelId="{14D23E8A-FD00-4196-B13F-51D047111A6C}" type="presParOf" srcId="{D01BBF6A-AF46-4FE6-8F22-2AA5DAE5656F}" destId="{5AE5F22E-E338-48EF-B863-07D8487C6ACB}" srcOrd="0" destOrd="0" presId="urn:microsoft.com/office/officeart/2018/2/layout/IconVerticalSolidList"/>
    <dgm:cxn modelId="{711A2D82-A844-4571-A80B-4784CDF9209C}" type="presParOf" srcId="{D01BBF6A-AF46-4FE6-8F22-2AA5DAE5656F}" destId="{793CD119-5F86-4284-BB9C-2BB53C943649}" srcOrd="1" destOrd="0" presId="urn:microsoft.com/office/officeart/2018/2/layout/IconVerticalSolidList"/>
    <dgm:cxn modelId="{2D5DC82D-2B8D-41D8-8369-7B85AD7D1612}" type="presParOf" srcId="{D01BBF6A-AF46-4FE6-8F22-2AA5DAE5656F}" destId="{806E0F21-2359-4F9D-8217-BE0BAEE234C0}" srcOrd="2" destOrd="0" presId="urn:microsoft.com/office/officeart/2018/2/layout/IconVerticalSolidList"/>
    <dgm:cxn modelId="{60EADE0B-601C-4A7D-A98A-1A7644BBE9DE}" type="presParOf" srcId="{D01BBF6A-AF46-4FE6-8F22-2AA5DAE5656F}" destId="{D28EC71A-D1B7-408F-B520-603CE0854F93}" srcOrd="3" destOrd="0" presId="urn:microsoft.com/office/officeart/2018/2/layout/IconVerticalSolidList"/>
    <dgm:cxn modelId="{A650D74B-7160-47EE-A653-2DA9577C6337}" type="presParOf" srcId="{3628946E-1E58-4076-91A2-907EC4B86A24}" destId="{C8BC93D2-2C8B-49B3-8722-4E6A37520ACF}" srcOrd="5" destOrd="0" presId="urn:microsoft.com/office/officeart/2018/2/layout/IconVerticalSolidList"/>
    <dgm:cxn modelId="{21934D65-0D1B-4606-B2F7-6C45A605B466}" type="presParOf" srcId="{3628946E-1E58-4076-91A2-907EC4B86A24}" destId="{095B0908-0D87-4F1E-BA1B-2274E2A5853A}" srcOrd="6" destOrd="0" presId="urn:microsoft.com/office/officeart/2018/2/layout/IconVerticalSolidList"/>
    <dgm:cxn modelId="{A2187D1C-F41C-4D78-97D6-9E02237C9AFE}" type="presParOf" srcId="{095B0908-0D87-4F1E-BA1B-2274E2A5853A}" destId="{D30EBA99-D444-4081-9300-2A80BDD3ADC9}" srcOrd="0" destOrd="0" presId="urn:microsoft.com/office/officeart/2018/2/layout/IconVerticalSolidList"/>
    <dgm:cxn modelId="{8E3D411F-976B-49FD-8241-7765F0302CF2}" type="presParOf" srcId="{095B0908-0D87-4F1E-BA1B-2274E2A5853A}" destId="{F6C61EAF-6D20-4D43-BC52-157F63ED3BB1}" srcOrd="1" destOrd="0" presId="urn:microsoft.com/office/officeart/2018/2/layout/IconVerticalSolidList"/>
    <dgm:cxn modelId="{93AF18BF-1F5B-4D07-A84D-91136CF1E8B8}" type="presParOf" srcId="{095B0908-0D87-4F1E-BA1B-2274E2A5853A}" destId="{51E2F169-97F1-4858-89EA-FF8799F89D42}" srcOrd="2" destOrd="0" presId="urn:microsoft.com/office/officeart/2018/2/layout/IconVerticalSolidList"/>
    <dgm:cxn modelId="{3875CE88-F77A-44F5-A420-28102827C8EC}" type="presParOf" srcId="{095B0908-0D87-4F1E-BA1B-2274E2A5853A}" destId="{BD188029-DD7E-41EB-BA8D-3ADCAA16AEBB}" srcOrd="3" destOrd="0" presId="urn:microsoft.com/office/officeart/2018/2/layout/IconVerticalSolidList"/>
    <dgm:cxn modelId="{4E1DF077-F5D5-49EA-B1FD-DA7A4FB46AE4}" type="presParOf" srcId="{3628946E-1E58-4076-91A2-907EC4B86A24}" destId="{CCD1FF8F-204A-42F2-B4A9-039C0EDF015A}" srcOrd="7" destOrd="0" presId="urn:microsoft.com/office/officeart/2018/2/layout/IconVerticalSolidList"/>
    <dgm:cxn modelId="{E81A3DB4-E7E4-4036-8488-0594184E59EE}" type="presParOf" srcId="{3628946E-1E58-4076-91A2-907EC4B86A24}" destId="{0B4B56CC-33BB-4CFA-9A46-B9A335E3C7C5}" srcOrd="8" destOrd="0" presId="urn:microsoft.com/office/officeart/2018/2/layout/IconVerticalSolidList"/>
    <dgm:cxn modelId="{82CE3209-E02D-46A6-A78C-415765521DA7}" type="presParOf" srcId="{0B4B56CC-33BB-4CFA-9A46-B9A335E3C7C5}" destId="{00CFF266-DD33-48FA-AE85-AE422241D112}" srcOrd="0" destOrd="0" presId="urn:microsoft.com/office/officeart/2018/2/layout/IconVerticalSolidList"/>
    <dgm:cxn modelId="{E3828F4C-3941-4912-A510-A0C41A328580}" type="presParOf" srcId="{0B4B56CC-33BB-4CFA-9A46-B9A335E3C7C5}" destId="{F5D64173-3413-41F4-8DF0-6CBFBDC01CA9}" srcOrd="1" destOrd="0" presId="urn:microsoft.com/office/officeart/2018/2/layout/IconVerticalSolidList"/>
    <dgm:cxn modelId="{4ACCF458-465B-43D7-90CD-3E56DCFD69E1}" type="presParOf" srcId="{0B4B56CC-33BB-4CFA-9A46-B9A335E3C7C5}" destId="{06486C13-9D69-4CEC-8F1C-16AA475C8293}" srcOrd="2" destOrd="0" presId="urn:microsoft.com/office/officeart/2018/2/layout/IconVerticalSolidList"/>
    <dgm:cxn modelId="{88CBB456-0136-47A4-99B7-D0C7743EA7CF}" type="presParOf" srcId="{0B4B56CC-33BB-4CFA-9A46-B9A335E3C7C5}" destId="{F0338269-FC69-4D28-91A2-5AD6254115C4}" srcOrd="3" destOrd="0" presId="urn:microsoft.com/office/officeart/2018/2/layout/IconVerticalSolidList"/>
    <dgm:cxn modelId="{EF3EAF17-892A-423D-8CCF-1CD63E4E581D}" type="presParOf" srcId="{3628946E-1E58-4076-91A2-907EC4B86A24}" destId="{14C3DFD9-4A72-42EC-BDBC-99FBCCA4E84A}" srcOrd="9" destOrd="0" presId="urn:microsoft.com/office/officeart/2018/2/layout/IconVerticalSolidList"/>
    <dgm:cxn modelId="{10C54D63-0BC3-461A-9330-175DDE418B1A}" type="presParOf" srcId="{3628946E-1E58-4076-91A2-907EC4B86A24}" destId="{59AD5AD0-FEFB-4DBB-B900-E44677F30093}" srcOrd="10" destOrd="0" presId="urn:microsoft.com/office/officeart/2018/2/layout/IconVerticalSolidList"/>
    <dgm:cxn modelId="{6CD42559-E7EB-43EA-A7C8-A4A4B6E2CEEC}" type="presParOf" srcId="{59AD5AD0-FEFB-4DBB-B900-E44677F30093}" destId="{1C533824-FB5B-4CEE-B765-42C2E975F8AE}" srcOrd="0" destOrd="0" presId="urn:microsoft.com/office/officeart/2018/2/layout/IconVerticalSolidList"/>
    <dgm:cxn modelId="{F4515D9A-DE1B-41EC-9F5C-EC99BF2C6B89}" type="presParOf" srcId="{59AD5AD0-FEFB-4DBB-B900-E44677F30093}" destId="{62474405-6ABF-4468-8724-1ED0CF557F1A}" srcOrd="1" destOrd="0" presId="urn:microsoft.com/office/officeart/2018/2/layout/IconVerticalSolidList"/>
    <dgm:cxn modelId="{429B863F-8134-4845-88E9-99D271A13406}" type="presParOf" srcId="{59AD5AD0-FEFB-4DBB-B900-E44677F30093}" destId="{2D1457EF-3021-4467-8AB1-26B8330D5132}" srcOrd="2" destOrd="0" presId="urn:microsoft.com/office/officeart/2018/2/layout/IconVerticalSolidList"/>
    <dgm:cxn modelId="{37FEB958-8D6E-4D53-996E-5D6BC8A67CF1}" type="presParOf" srcId="{59AD5AD0-FEFB-4DBB-B900-E44677F30093}" destId="{E5A4B992-EB19-42F5-A20C-52F23B5895DE}" srcOrd="3" destOrd="0" presId="urn:microsoft.com/office/officeart/2018/2/layout/IconVerticalSolidList"/>
    <dgm:cxn modelId="{2F8034B9-4FBC-4E97-AEB7-803482B7E347}" type="presParOf" srcId="{3628946E-1E58-4076-91A2-907EC4B86A24}" destId="{3D032DD7-A154-4F14-8A54-5A7CD62D2CAE}" srcOrd="11" destOrd="0" presId="urn:microsoft.com/office/officeart/2018/2/layout/IconVerticalSolidList"/>
    <dgm:cxn modelId="{9ECB0F1A-85E6-4A3C-A128-B8DEE052C373}" type="presParOf" srcId="{3628946E-1E58-4076-91A2-907EC4B86A24}" destId="{D103980F-BB06-48DE-A5D8-3C9A042619A2}" srcOrd="12" destOrd="0" presId="urn:microsoft.com/office/officeart/2018/2/layout/IconVerticalSolidList"/>
    <dgm:cxn modelId="{CFA9413C-970A-4C97-B90C-C8A30B43CA6F}" type="presParOf" srcId="{D103980F-BB06-48DE-A5D8-3C9A042619A2}" destId="{9AEA686A-8043-4991-9A47-499844850C83}" srcOrd="0" destOrd="0" presId="urn:microsoft.com/office/officeart/2018/2/layout/IconVerticalSolidList"/>
    <dgm:cxn modelId="{F81F29BE-7D64-45AA-AD94-F5CD95C1E439}" type="presParOf" srcId="{D103980F-BB06-48DE-A5D8-3C9A042619A2}" destId="{BD338DC9-B298-4D19-A05D-7AB68E84DF0B}" srcOrd="1" destOrd="0" presId="urn:microsoft.com/office/officeart/2018/2/layout/IconVerticalSolidList"/>
    <dgm:cxn modelId="{3BBF91FC-0AAC-4FE9-9C1E-6604165510A6}" type="presParOf" srcId="{D103980F-BB06-48DE-A5D8-3C9A042619A2}" destId="{5FCC21DB-8246-42D2-8E85-3F25889FF9FB}" srcOrd="2" destOrd="0" presId="urn:microsoft.com/office/officeart/2018/2/layout/IconVerticalSolidList"/>
    <dgm:cxn modelId="{E66E419F-977C-4AF1-9C62-A54696442547}" type="presParOf" srcId="{D103980F-BB06-48DE-A5D8-3C9A042619A2}" destId="{A89BAE97-A47F-4289-B60C-975BAD5DC98C}" srcOrd="3" destOrd="0" presId="urn:microsoft.com/office/officeart/2018/2/layout/IconVerticalSolidList"/>
    <dgm:cxn modelId="{9AAA7415-647D-4D3F-9363-466AC1DA5A40}" type="presParOf" srcId="{3628946E-1E58-4076-91A2-907EC4B86A24}" destId="{0D496DC5-38CD-400B-964E-4BA505A389ED}" srcOrd="13" destOrd="0" presId="urn:microsoft.com/office/officeart/2018/2/layout/IconVerticalSolidList"/>
    <dgm:cxn modelId="{F6120BA8-6002-4047-9D68-E23E295399D4}" type="presParOf" srcId="{3628946E-1E58-4076-91A2-907EC4B86A24}" destId="{FF5C5680-9392-415E-BB77-3AAECA7FA2D3}" srcOrd="14" destOrd="0" presId="urn:microsoft.com/office/officeart/2018/2/layout/IconVerticalSolidList"/>
    <dgm:cxn modelId="{B7AA1ED0-9987-4AEA-9709-E4EF8F257861}" type="presParOf" srcId="{FF5C5680-9392-415E-BB77-3AAECA7FA2D3}" destId="{67FE980A-C560-49EE-89C6-958A13C0B3A6}" srcOrd="0" destOrd="0" presId="urn:microsoft.com/office/officeart/2018/2/layout/IconVerticalSolidList"/>
    <dgm:cxn modelId="{525E6987-689A-422E-BDBB-C23A78BAAFA3}" type="presParOf" srcId="{FF5C5680-9392-415E-BB77-3AAECA7FA2D3}" destId="{1DBC266E-66F1-4812-A8EE-F5E3DECE3278}" srcOrd="1" destOrd="0" presId="urn:microsoft.com/office/officeart/2018/2/layout/IconVerticalSolidList"/>
    <dgm:cxn modelId="{4FB83B5E-B5CF-4ED8-B66F-EF3938BF2EE3}" type="presParOf" srcId="{FF5C5680-9392-415E-BB77-3AAECA7FA2D3}" destId="{ECDCF380-5D27-4714-909D-BF30706A111E}" srcOrd="2" destOrd="0" presId="urn:microsoft.com/office/officeart/2018/2/layout/IconVerticalSolidList"/>
    <dgm:cxn modelId="{DB0F920B-40F3-45A6-8A9B-C071832397D9}" type="presParOf" srcId="{FF5C5680-9392-415E-BB77-3AAECA7FA2D3}" destId="{E058F170-94A6-4F9F-9C7D-4C467B9B542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6D3F00-53D5-4885-9E7A-1D52DC77C88C}"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7E7303CF-D755-43EE-BB15-9CD33158CF2B}">
      <dgm:prSet custT="1"/>
      <dgm:spPr/>
      <dgm:t>
        <a:bodyPr/>
        <a:lstStyle/>
        <a:p>
          <a:r>
            <a:rPr lang="fr-CA" sz="2000" b="1" dirty="0">
              <a:solidFill>
                <a:schemeClr val="bg1"/>
              </a:solidFill>
            </a:rPr>
            <a:t>Expérience utilisateur améliorée</a:t>
          </a:r>
        </a:p>
      </dgm:t>
    </dgm:pt>
    <dgm:pt modelId="{C0DA7405-69DA-4D7E-8B10-3B17A17531F0}" type="parTrans" cxnId="{2B74AAF8-3B11-404A-9F8B-07E92C7E054F}">
      <dgm:prSet/>
      <dgm:spPr/>
      <dgm:t>
        <a:bodyPr/>
        <a:lstStyle/>
        <a:p>
          <a:endParaRPr lang="en-US"/>
        </a:p>
      </dgm:t>
    </dgm:pt>
    <dgm:pt modelId="{07239A3F-EE4C-49E8-AAE0-B0999B4A4EC8}" type="sibTrans" cxnId="{2B74AAF8-3B11-404A-9F8B-07E92C7E054F}">
      <dgm:prSet/>
      <dgm:spPr/>
      <dgm:t>
        <a:bodyPr/>
        <a:lstStyle/>
        <a:p>
          <a:endParaRPr lang="en-US"/>
        </a:p>
      </dgm:t>
    </dgm:pt>
    <dgm:pt modelId="{472CE5F2-E3BF-4563-B5CD-A33DFD590762}">
      <dgm:prSet custT="1"/>
      <dgm:spPr/>
      <dgm:t>
        <a:bodyPr/>
        <a:lstStyle/>
        <a:p>
          <a:r>
            <a:rPr lang="fr-CA" sz="2000" b="1">
              <a:solidFill>
                <a:schemeClr val="bg1"/>
              </a:solidFill>
            </a:rPr>
            <a:t>Visualisation des données en temps réel</a:t>
          </a:r>
        </a:p>
      </dgm:t>
    </dgm:pt>
    <dgm:pt modelId="{725838ED-B55F-4BA2-AB42-B164AEF30E4A}" type="parTrans" cxnId="{A7AA1C2D-DE5D-4C8F-93B2-8D01327BB3FF}">
      <dgm:prSet/>
      <dgm:spPr/>
      <dgm:t>
        <a:bodyPr/>
        <a:lstStyle/>
        <a:p>
          <a:endParaRPr lang="en-US"/>
        </a:p>
      </dgm:t>
    </dgm:pt>
    <dgm:pt modelId="{278A2F28-93E8-41E8-BE68-3BBC807CC364}" type="sibTrans" cxnId="{A7AA1C2D-DE5D-4C8F-93B2-8D01327BB3FF}">
      <dgm:prSet/>
      <dgm:spPr/>
      <dgm:t>
        <a:bodyPr/>
        <a:lstStyle/>
        <a:p>
          <a:endParaRPr lang="en-US"/>
        </a:p>
      </dgm:t>
    </dgm:pt>
    <dgm:pt modelId="{4C812686-BD19-492F-A801-7954A159A96F}">
      <dgm:prSet custT="1"/>
      <dgm:spPr/>
      <dgm:t>
        <a:bodyPr/>
        <a:lstStyle/>
        <a:p>
          <a:r>
            <a:rPr lang="fr-CA" sz="2000" b="1" dirty="0">
              <a:solidFill>
                <a:schemeClr val="bg1"/>
              </a:solidFill>
            </a:rPr>
            <a:t>Facilitation de la prise de décision</a:t>
          </a:r>
        </a:p>
      </dgm:t>
    </dgm:pt>
    <dgm:pt modelId="{6A17D55D-A428-4A9C-964F-E440D9F4F222}" type="parTrans" cxnId="{5696D0FC-F45D-4F3C-BE53-B21CAC444A61}">
      <dgm:prSet/>
      <dgm:spPr/>
      <dgm:t>
        <a:bodyPr/>
        <a:lstStyle/>
        <a:p>
          <a:endParaRPr lang="en-US"/>
        </a:p>
      </dgm:t>
    </dgm:pt>
    <dgm:pt modelId="{F8F61B21-E387-4030-A591-01C15DE3199E}" type="sibTrans" cxnId="{5696D0FC-F45D-4F3C-BE53-B21CAC444A61}">
      <dgm:prSet/>
      <dgm:spPr/>
      <dgm:t>
        <a:bodyPr/>
        <a:lstStyle/>
        <a:p>
          <a:endParaRPr lang="en-US"/>
        </a:p>
      </dgm:t>
    </dgm:pt>
    <dgm:pt modelId="{96B182AE-6D84-48FA-A57D-689B8007BCF7}">
      <dgm:prSet custT="1"/>
      <dgm:spPr/>
      <dgm:t>
        <a:bodyPr/>
        <a:lstStyle/>
        <a:p>
          <a:r>
            <a:rPr lang="fr-CA" sz="2000" b="1">
              <a:solidFill>
                <a:schemeClr val="bg1"/>
              </a:solidFill>
            </a:rPr>
            <a:t>Formation et simulation</a:t>
          </a:r>
        </a:p>
      </dgm:t>
    </dgm:pt>
    <dgm:pt modelId="{A05613A6-8A20-43F4-8042-37169881D95C}" type="parTrans" cxnId="{9FEF931B-44E1-45E9-8BAB-28B319E1C9BF}">
      <dgm:prSet/>
      <dgm:spPr/>
      <dgm:t>
        <a:bodyPr/>
        <a:lstStyle/>
        <a:p>
          <a:endParaRPr lang="en-US"/>
        </a:p>
      </dgm:t>
    </dgm:pt>
    <dgm:pt modelId="{F8A15359-036F-44E5-9411-03EAE7CC252A}" type="sibTrans" cxnId="{9FEF931B-44E1-45E9-8BAB-28B319E1C9BF}">
      <dgm:prSet/>
      <dgm:spPr/>
      <dgm:t>
        <a:bodyPr/>
        <a:lstStyle/>
        <a:p>
          <a:endParaRPr lang="en-US"/>
        </a:p>
      </dgm:t>
    </dgm:pt>
    <dgm:pt modelId="{FB8148C4-FE82-4CF9-A3A1-E58F2A915AB1}">
      <dgm:prSet custT="1"/>
      <dgm:spPr/>
      <dgm:t>
        <a:bodyPr/>
        <a:lstStyle/>
        <a:p>
          <a:r>
            <a:rPr lang="fr-CA" sz="2000" b="1">
              <a:solidFill>
                <a:schemeClr val="bg1"/>
              </a:solidFill>
            </a:rPr>
            <a:t>Productivité accrue</a:t>
          </a:r>
        </a:p>
      </dgm:t>
    </dgm:pt>
    <dgm:pt modelId="{9E0FFA42-4F5C-4AF6-98DA-0BE3F81B2E9A}" type="parTrans" cxnId="{48A74848-40C3-44A9-A5C6-9802C161A043}">
      <dgm:prSet/>
      <dgm:spPr/>
      <dgm:t>
        <a:bodyPr/>
        <a:lstStyle/>
        <a:p>
          <a:endParaRPr lang="en-US"/>
        </a:p>
      </dgm:t>
    </dgm:pt>
    <dgm:pt modelId="{1A8DC8C5-4E84-4B0A-8C0C-756F364072B8}" type="sibTrans" cxnId="{48A74848-40C3-44A9-A5C6-9802C161A043}">
      <dgm:prSet/>
      <dgm:spPr/>
      <dgm:t>
        <a:bodyPr/>
        <a:lstStyle/>
        <a:p>
          <a:endParaRPr lang="en-US"/>
        </a:p>
      </dgm:t>
    </dgm:pt>
    <dgm:pt modelId="{27C22F75-9E41-4760-BC7B-EC0EA73BABC3}">
      <dgm:prSet custT="1"/>
      <dgm:spPr/>
      <dgm:t>
        <a:bodyPr/>
        <a:lstStyle/>
        <a:p>
          <a:r>
            <a:rPr lang="fr-CA" sz="2000" b="1">
              <a:solidFill>
                <a:schemeClr val="bg1"/>
              </a:solidFill>
            </a:rPr>
            <a:t>Maintenance efficace</a:t>
          </a:r>
        </a:p>
      </dgm:t>
    </dgm:pt>
    <dgm:pt modelId="{3289E510-939C-43BF-9B3F-0555BED132F0}" type="parTrans" cxnId="{5FB685B1-8BAB-447E-A080-1727E4FB3155}">
      <dgm:prSet/>
      <dgm:spPr/>
      <dgm:t>
        <a:bodyPr/>
        <a:lstStyle/>
        <a:p>
          <a:endParaRPr lang="en-US"/>
        </a:p>
      </dgm:t>
    </dgm:pt>
    <dgm:pt modelId="{C03C12A9-334C-4155-A9BA-CBA2C31A009E}" type="sibTrans" cxnId="{5FB685B1-8BAB-447E-A080-1727E4FB3155}">
      <dgm:prSet/>
      <dgm:spPr/>
      <dgm:t>
        <a:bodyPr/>
        <a:lstStyle/>
        <a:p>
          <a:endParaRPr lang="en-US"/>
        </a:p>
      </dgm:t>
    </dgm:pt>
    <dgm:pt modelId="{19F5E6C1-F942-4A1A-87BA-6998DDC42615}">
      <dgm:prSet custT="1"/>
      <dgm:spPr/>
      <dgm:t>
        <a:bodyPr/>
        <a:lstStyle/>
        <a:p>
          <a:r>
            <a:rPr lang="fr-CA" sz="2000" b="1" baseline="0">
              <a:solidFill>
                <a:schemeClr val="bg1"/>
              </a:solidFill>
            </a:rPr>
            <a:t>Réduction</a:t>
          </a:r>
          <a:r>
            <a:rPr lang="fr-CA" sz="2000" b="1">
              <a:solidFill>
                <a:schemeClr val="bg1"/>
              </a:solidFill>
            </a:rPr>
            <a:t> des coûts</a:t>
          </a:r>
        </a:p>
      </dgm:t>
    </dgm:pt>
    <dgm:pt modelId="{23774B76-675D-41FE-A412-4EEB19617F52}" type="parTrans" cxnId="{720EB795-40A0-4CF5-ADA0-39CA6657AE81}">
      <dgm:prSet/>
      <dgm:spPr/>
      <dgm:t>
        <a:bodyPr/>
        <a:lstStyle/>
        <a:p>
          <a:endParaRPr lang="en-US"/>
        </a:p>
      </dgm:t>
    </dgm:pt>
    <dgm:pt modelId="{ADA6B5E3-3319-4224-A57E-815D12A041D1}" type="sibTrans" cxnId="{720EB795-40A0-4CF5-ADA0-39CA6657AE81}">
      <dgm:prSet/>
      <dgm:spPr/>
      <dgm:t>
        <a:bodyPr/>
        <a:lstStyle/>
        <a:p>
          <a:endParaRPr lang="en-US"/>
        </a:p>
      </dgm:t>
    </dgm:pt>
    <dgm:pt modelId="{11B99575-28E5-46C6-A609-D89726E271A5}">
      <dgm:prSet custT="1"/>
      <dgm:spPr/>
      <dgm:t>
        <a:bodyPr/>
        <a:lstStyle/>
        <a:p>
          <a:r>
            <a:rPr lang="fr-CA" sz="2000" b="1">
              <a:solidFill>
                <a:schemeClr val="bg1"/>
              </a:solidFill>
            </a:rPr>
            <a:t>Expérience personnalisée</a:t>
          </a:r>
        </a:p>
      </dgm:t>
    </dgm:pt>
    <dgm:pt modelId="{32D45F20-261A-4A24-9340-8B3AA4CC7EE7}" type="parTrans" cxnId="{61D944E6-703F-4F96-AD9E-07CB6F91C95D}">
      <dgm:prSet/>
      <dgm:spPr/>
      <dgm:t>
        <a:bodyPr/>
        <a:lstStyle/>
        <a:p>
          <a:endParaRPr lang="en-US"/>
        </a:p>
      </dgm:t>
    </dgm:pt>
    <dgm:pt modelId="{A6593EFF-5713-420C-9CAA-EA327E778902}" type="sibTrans" cxnId="{61D944E6-703F-4F96-AD9E-07CB6F91C95D}">
      <dgm:prSet/>
      <dgm:spPr/>
      <dgm:t>
        <a:bodyPr/>
        <a:lstStyle/>
        <a:p>
          <a:endParaRPr lang="en-US"/>
        </a:p>
      </dgm:t>
    </dgm:pt>
    <dgm:pt modelId="{B8FFA7E0-5507-411A-8E7E-A4229FBD4447}" type="pres">
      <dgm:prSet presAssocID="{C86D3F00-53D5-4885-9E7A-1D52DC77C88C}" presName="linear" presStyleCnt="0">
        <dgm:presLayoutVars>
          <dgm:dir/>
          <dgm:animLvl val="lvl"/>
          <dgm:resizeHandles val="exact"/>
        </dgm:presLayoutVars>
      </dgm:prSet>
      <dgm:spPr/>
    </dgm:pt>
    <dgm:pt modelId="{48BA0733-4E77-4C31-97EF-FA2E11BA1349}" type="pres">
      <dgm:prSet presAssocID="{7E7303CF-D755-43EE-BB15-9CD33158CF2B}" presName="parentLin" presStyleCnt="0"/>
      <dgm:spPr/>
    </dgm:pt>
    <dgm:pt modelId="{F0D8B4ED-F4FA-40D3-9221-BDF685D7A4C1}" type="pres">
      <dgm:prSet presAssocID="{7E7303CF-D755-43EE-BB15-9CD33158CF2B}" presName="parentLeftMargin" presStyleLbl="node1" presStyleIdx="0" presStyleCnt="8"/>
      <dgm:spPr/>
    </dgm:pt>
    <dgm:pt modelId="{F65B149A-5E8C-4502-96FD-292A391964EB}" type="pres">
      <dgm:prSet presAssocID="{7E7303CF-D755-43EE-BB15-9CD33158CF2B}" presName="parentText" presStyleLbl="node1" presStyleIdx="0" presStyleCnt="8" custScaleX="141616" custLinFactNeighborX="-55776" custLinFactNeighborY="11831">
        <dgm:presLayoutVars>
          <dgm:chMax val="0"/>
          <dgm:bulletEnabled val="1"/>
        </dgm:presLayoutVars>
      </dgm:prSet>
      <dgm:spPr/>
    </dgm:pt>
    <dgm:pt modelId="{37DAB102-4FDC-4A13-9D5A-273BC2B8C1E3}" type="pres">
      <dgm:prSet presAssocID="{7E7303CF-D755-43EE-BB15-9CD33158CF2B}" presName="negativeSpace" presStyleCnt="0"/>
      <dgm:spPr/>
    </dgm:pt>
    <dgm:pt modelId="{116D95A7-3602-4C54-92BB-9A611CFACC6D}" type="pres">
      <dgm:prSet presAssocID="{7E7303CF-D755-43EE-BB15-9CD33158CF2B}" presName="childText" presStyleLbl="conFgAcc1" presStyleIdx="0" presStyleCnt="8">
        <dgm:presLayoutVars>
          <dgm:bulletEnabled val="1"/>
        </dgm:presLayoutVars>
      </dgm:prSet>
      <dgm:spPr/>
    </dgm:pt>
    <dgm:pt modelId="{B37F3043-5C11-41ED-943E-7932F57E177A}" type="pres">
      <dgm:prSet presAssocID="{07239A3F-EE4C-49E8-AAE0-B0999B4A4EC8}" presName="spaceBetweenRectangles" presStyleCnt="0"/>
      <dgm:spPr/>
    </dgm:pt>
    <dgm:pt modelId="{04EFF1B7-962A-40ED-A576-4FD70C03F922}" type="pres">
      <dgm:prSet presAssocID="{472CE5F2-E3BF-4563-B5CD-A33DFD590762}" presName="parentLin" presStyleCnt="0"/>
      <dgm:spPr/>
    </dgm:pt>
    <dgm:pt modelId="{5B0B34B6-409F-4EA4-9439-859C3EC671CE}" type="pres">
      <dgm:prSet presAssocID="{472CE5F2-E3BF-4563-B5CD-A33DFD590762}" presName="parentLeftMargin" presStyleLbl="node1" presStyleIdx="0" presStyleCnt="8"/>
      <dgm:spPr/>
    </dgm:pt>
    <dgm:pt modelId="{CC97DEF7-2B7E-4C45-B116-8FE3D651F7ED}" type="pres">
      <dgm:prSet presAssocID="{472CE5F2-E3BF-4563-B5CD-A33DFD590762}" presName="parentText" presStyleLbl="node1" presStyleIdx="1" presStyleCnt="8" custScaleX="141616" custLinFactNeighborX="-55776" custLinFactNeighborY="11831">
        <dgm:presLayoutVars>
          <dgm:chMax val="0"/>
          <dgm:bulletEnabled val="1"/>
        </dgm:presLayoutVars>
      </dgm:prSet>
      <dgm:spPr/>
    </dgm:pt>
    <dgm:pt modelId="{C32EE731-F2A5-4748-8CCE-B9D44B6E2A03}" type="pres">
      <dgm:prSet presAssocID="{472CE5F2-E3BF-4563-B5CD-A33DFD590762}" presName="negativeSpace" presStyleCnt="0"/>
      <dgm:spPr/>
    </dgm:pt>
    <dgm:pt modelId="{DB82937D-519C-481F-BEA4-A3C56232770F}" type="pres">
      <dgm:prSet presAssocID="{472CE5F2-E3BF-4563-B5CD-A33DFD590762}" presName="childText" presStyleLbl="conFgAcc1" presStyleIdx="1" presStyleCnt="8">
        <dgm:presLayoutVars>
          <dgm:bulletEnabled val="1"/>
        </dgm:presLayoutVars>
      </dgm:prSet>
      <dgm:spPr/>
    </dgm:pt>
    <dgm:pt modelId="{DBC598D2-FF6B-4444-BB16-B3E713A88A0F}" type="pres">
      <dgm:prSet presAssocID="{278A2F28-93E8-41E8-BE68-3BBC807CC364}" presName="spaceBetweenRectangles" presStyleCnt="0"/>
      <dgm:spPr/>
    </dgm:pt>
    <dgm:pt modelId="{59876E0F-0660-44B2-B413-519D1A307101}" type="pres">
      <dgm:prSet presAssocID="{4C812686-BD19-492F-A801-7954A159A96F}" presName="parentLin" presStyleCnt="0"/>
      <dgm:spPr/>
    </dgm:pt>
    <dgm:pt modelId="{7FC8F726-D397-4E1A-AA98-C5892CE05381}" type="pres">
      <dgm:prSet presAssocID="{4C812686-BD19-492F-A801-7954A159A96F}" presName="parentLeftMargin" presStyleLbl="node1" presStyleIdx="1" presStyleCnt="8"/>
      <dgm:spPr/>
    </dgm:pt>
    <dgm:pt modelId="{598AB702-794A-4092-B773-8DFA4EC928A9}" type="pres">
      <dgm:prSet presAssocID="{4C812686-BD19-492F-A801-7954A159A96F}" presName="parentText" presStyleLbl="node1" presStyleIdx="2" presStyleCnt="8" custScaleX="141616" custLinFactNeighborX="-55776" custLinFactNeighborY="11831">
        <dgm:presLayoutVars>
          <dgm:chMax val="0"/>
          <dgm:bulletEnabled val="1"/>
        </dgm:presLayoutVars>
      </dgm:prSet>
      <dgm:spPr/>
    </dgm:pt>
    <dgm:pt modelId="{323787CE-AC73-4209-A618-A0165E64A71B}" type="pres">
      <dgm:prSet presAssocID="{4C812686-BD19-492F-A801-7954A159A96F}" presName="negativeSpace" presStyleCnt="0"/>
      <dgm:spPr/>
    </dgm:pt>
    <dgm:pt modelId="{025E3263-91DD-42DD-B565-DC4F25831BCD}" type="pres">
      <dgm:prSet presAssocID="{4C812686-BD19-492F-A801-7954A159A96F}" presName="childText" presStyleLbl="conFgAcc1" presStyleIdx="2" presStyleCnt="8">
        <dgm:presLayoutVars>
          <dgm:bulletEnabled val="1"/>
        </dgm:presLayoutVars>
      </dgm:prSet>
      <dgm:spPr/>
    </dgm:pt>
    <dgm:pt modelId="{13B02EDB-09CA-4A8E-9D52-5310A26017B0}" type="pres">
      <dgm:prSet presAssocID="{F8F61B21-E387-4030-A591-01C15DE3199E}" presName="spaceBetweenRectangles" presStyleCnt="0"/>
      <dgm:spPr/>
    </dgm:pt>
    <dgm:pt modelId="{409CA3AD-6A98-403B-AADE-945AAFAB2C93}" type="pres">
      <dgm:prSet presAssocID="{96B182AE-6D84-48FA-A57D-689B8007BCF7}" presName="parentLin" presStyleCnt="0"/>
      <dgm:spPr/>
    </dgm:pt>
    <dgm:pt modelId="{ADA0E705-A627-42AB-974B-558FF1995546}" type="pres">
      <dgm:prSet presAssocID="{96B182AE-6D84-48FA-A57D-689B8007BCF7}" presName="parentLeftMargin" presStyleLbl="node1" presStyleIdx="2" presStyleCnt="8"/>
      <dgm:spPr/>
    </dgm:pt>
    <dgm:pt modelId="{D4CD4307-C1CD-4B22-9DF8-EB83770D4D51}" type="pres">
      <dgm:prSet presAssocID="{96B182AE-6D84-48FA-A57D-689B8007BCF7}" presName="parentText" presStyleLbl="node1" presStyleIdx="3" presStyleCnt="8" custScaleX="141616" custLinFactNeighborX="-55776" custLinFactNeighborY="11831">
        <dgm:presLayoutVars>
          <dgm:chMax val="0"/>
          <dgm:bulletEnabled val="1"/>
        </dgm:presLayoutVars>
      </dgm:prSet>
      <dgm:spPr/>
    </dgm:pt>
    <dgm:pt modelId="{7A5232CB-BF4F-444A-B62A-019002EEAB66}" type="pres">
      <dgm:prSet presAssocID="{96B182AE-6D84-48FA-A57D-689B8007BCF7}" presName="negativeSpace" presStyleCnt="0"/>
      <dgm:spPr/>
    </dgm:pt>
    <dgm:pt modelId="{08F88E82-18AE-483B-B7F1-D3CF944D9D2B}" type="pres">
      <dgm:prSet presAssocID="{96B182AE-6D84-48FA-A57D-689B8007BCF7}" presName="childText" presStyleLbl="conFgAcc1" presStyleIdx="3" presStyleCnt="8">
        <dgm:presLayoutVars>
          <dgm:bulletEnabled val="1"/>
        </dgm:presLayoutVars>
      </dgm:prSet>
      <dgm:spPr/>
    </dgm:pt>
    <dgm:pt modelId="{82B5A5D1-870B-44E6-88DC-EA35690B9DA0}" type="pres">
      <dgm:prSet presAssocID="{F8A15359-036F-44E5-9411-03EAE7CC252A}" presName="spaceBetweenRectangles" presStyleCnt="0"/>
      <dgm:spPr/>
    </dgm:pt>
    <dgm:pt modelId="{33061246-2395-4BDF-96BB-9AA02933C735}" type="pres">
      <dgm:prSet presAssocID="{FB8148C4-FE82-4CF9-A3A1-E58F2A915AB1}" presName="parentLin" presStyleCnt="0"/>
      <dgm:spPr/>
    </dgm:pt>
    <dgm:pt modelId="{29AFF6DD-21C3-444C-A2D2-8A617E0A808E}" type="pres">
      <dgm:prSet presAssocID="{FB8148C4-FE82-4CF9-A3A1-E58F2A915AB1}" presName="parentLeftMargin" presStyleLbl="node1" presStyleIdx="3" presStyleCnt="8"/>
      <dgm:spPr/>
    </dgm:pt>
    <dgm:pt modelId="{D2173A6C-2DC6-421F-836C-BBD1FC743154}" type="pres">
      <dgm:prSet presAssocID="{FB8148C4-FE82-4CF9-A3A1-E58F2A915AB1}" presName="parentText" presStyleLbl="node1" presStyleIdx="4" presStyleCnt="8" custScaleX="141616" custLinFactNeighborX="-55776" custLinFactNeighborY="11831">
        <dgm:presLayoutVars>
          <dgm:chMax val="0"/>
          <dgm:bulletEnabled val="1"/>
        </dgm:presLayoutVars>
      </dgm:prSet>
      <dgm:spPr/>
    </dgm:pt>
    <dgm:pt modelId="{4C0AFB40-2646-49C9-BFBE-31ABC802FD2D}" type="pres">
      <dgm:prSet presAssocID="{FB8148C4-FE82-4CF9-A3A1-E58F2A915AB1}" presName="negativeSpace" presStyleCnt="0"/>
      <dgm:spPr/>
    </dgm:pt>
    <dgm:pt modelId="{B7A5EBA1-0BA1-42C2-A86E-0E22ABE41C1D}" type="pres">
      <dgm:prSet presAssocID="{FB8148C4-FE82-4CF9-A3A1-E58F2A915AB1}" presName="childText" presStyleLbl="conFgAcc1" presStyleIdx="4" presStyleCnt="8">
        <dgm:presLayoutVars>
          <dgm:bulletEnabled val="1"/>
        </dgm:presLayoutVars>
      </dgm:prSet>
      <dgm:spPr/>
    </dgm:pt>
    <dgm:pt modelId="{BE6A91DC-05EE-4C51-9E2F-F74ACC62CC90}" type="pres">
      <dgm:prSet presAssocID="{1A8DC8C5-4E84-4B0A-8C0C-756F364072B8}" presName="spaceBetweenRectangles" presStyleCnt="0"/>
      <dgm:spPr/>
    </dgm:pt>
    <dgm:pt modelId="{F3AFF733-D5C2-42F4-B305-C7B2F4E135F6}" type="pres">
      <dgm:prSet presAssocID="{27C22F75-9E41-4760-BC7B-EC0EA73BABC3}" presName="parentLin" presStyleCnt="0"/>
      <dgm:spPr/>
    </dgm:pt>
    <dgm:pt modelId="{A133109D-68D8-4C89-AEE3-341DAF6E26AE}" type="pres">
      <dgm:prSet presAssocID="{27C22F75-9E41-4760-BC7B-EC0EA73BABC3}" presName="parentLeftMargin" presStyleLbl="node1" presStyleIdx="4" presStyleCnt="8"/>
      <dgm:spPr/>
    </dgm:pt>
    <dgm:pt modelId="{0E70236D-237B-4D51-B65C-84E96483907B}" type="pres">
      <dgm:prSet presAssocID="{27C22F75-9E41-4760-BC7B-EC0EA73BABC3}" presName="parentText" presStyleLbl="node1" presStyleIdx="5" presStyleCnt="8" custScaleX="141616" custLinFactNeighborX="-55776" custLinFactNeighborY="11831">
        <dgm:presLayoutVars>
          <dgm:chMax val="0"/>
          <dgm:bulletEnabled val="1"/>
        </dgm:presLayoutVars>
      </dgm:prSet>
      <dgm:spPr/>
    </dgm:pt>
    <dgm:pt modelId="{BCD7A943-B8D0-41EC-8061-E0E14A0ABD7E}" type="pres">
      <dgm:prSet presAssocID="{27C22F75-9E41-4760-BC7B-EC0EA73BABC3}" presName="negativeSpace" presStyleCnt="0"/>
      <dgm:spPr/>
    </dgm:pt>
    <dgm:pt modelId="{CC1DFFC9-A6CE-41B2-8432-79E6A63C5EB9}" type="pres">
      <dgm:prSet presAssocID="{27C22F75-9E41-4760-BC7B-EC0EA73BABC3}" presName="childText" presStyleLbl="conFgAcc1" presStyleIdx="5" presStyleCnt="8">
        <dgm:presLayoutVars>
          <dgm:bulletEnabled val="1"/>
        </dgm:presLayoutVars>
      </dgm:prSet>
      <dgm:spPr/>
    </dgm:pt>
    <dgm:pt modelId="{8340BE61-3B18-4255-A35C-A79D37581FEE}" type="pres">
      <dgm:prSet presAssocID="{C03C12A9-334C-4155-A9BA-CBA2C31A009E}" presName="spaceBetweenRectangles" presStyleCnt="0"/>
      <dgm:spPr/>
    </dgm:pt>
    <dgm:pt modelId="{AB5E27A3-A363-4CDB-849A-C7BD15058C96}" type="pres">
      <dgm:prSet presAssocID="{19F5E6C1-F942-4A1A-87BA-6998DDC42615}" presName="parentLin" presStyleCnt="0"/>
      <dgm:spPr/>
    </dgm:pt>
    <dgm:pt modelId="{B988C46C-A9B4-4C3F-941A-E16FA45B8FD7}" type="pres">
      <dgm:prSet presAssocID="{19F5E6C1-F942-4A1A-87BA-6998DDC42615}" presName="parentLeftMargin" presStyleLbl="node1" presStyleIdx="5" presStyleCnt="8"/>
      <dgm:spPr/>
    </dgm:pt>
    <dgm:pt modelId="{EC3B9CE9-6F7F-44A3-868D-339BB38508F3}" type="pres">
      <dgm:prSet presAssocID="{19F5E6C1-F942-4A1A-87BA-6998DDC42615}" presName="parentText" presStyleLbl="node1" presStyleIdx="6" presStyleCnt="8" custScaleX="141616" custLinFactNeighborX="-55776" custLinFactNeighborY="11831">
        <dgm:presLayoutVars>
          <dgm:chMax val="0"/>
          <dgm:bulletEnabled val="1"/>
        </dgm:presLayoutVars>
      </dgm:prSet>
      <dgm:spPr/>
    </dgm:pt>
    <dgm:pt modelId="{6248C88E-9E59-486D-85C5-A23A8A0AFD18}" type="pres">
      <dgm:prSet presAssocID="{19F5E6C1-F942-4A1A-87BA-6998DDC42615}" presName="negativeSpace" presStyleCnt="0"/>
      <dgm:spPr/>
    </dgm:pt>
    <dgm:pt modelId="{BE394D9B-29AE-4095-B33F-C9E13AC73684}" type="pres">
      <dgm:prSet presAssocID="{19F5E6C1-F942-4A1A-87BA-6998DDC42615}" presName="childText" presStyleLbl="conFgAcc1" presStyleIdx="6" presStyleCnt="8">
        <dgm:presLayoutVars>
          <dgm:bulletEnabled val="1"/>
        </dgm:presLayoutVars>
      </dgm:prSet>
      <dgm:spPr/>
    </dgm:pt>
    <dgm:pt modelId="{C6FF429A-2B3A-4671-BC8C-B3A59C683DCD}" type="pres">
      <dgm:prSet presAssocID="{ADA6B5E3-3319-4224-A57E-815D12A041D1}" presName="spaceBetweenRectangles" presStyleCnt="0"/>
      <dgm:spPr/>
    </dgm:pt>
    <dgm:pt modelId="{7CC6A6E6-C30B-4356-956D-66D3B3EF4EE1}" type="pres">
      <dgm:prSet presAssocID="{11B99575-28E5-46C6-A609-D89726E271A5}" presName="parentLin" presStyleCnt="0"/>
      <dgm:spPr/>
    </dgm:pt>
    <dgm:pt modelId="{DC1FC5E1-949E-42E5-9A85-11891445E443}" type="pres">
      <dgm:prSet presAssocID="{11B99575-28E5-46C6-A609-D89726E271A5}" presName="parentLeftMargin" presStyleLbl="node1" presStyleIdx="6" presStyleCnt="8"/>
      <dgm:spPr/>
    </dgm:pt>
    <dgm:pt modelId="{5EEAB5C7-7144-4228-9AB7-C45B95D8D788}" type="pres">
      <dgm:prSet presAssocID="{11B99575-28E5-46C6-A609-D89726E271A5}" presName="parentText" presStyleLbl="node1" presStyleIdx="7" presStyleCnt="8" custScaleX="141616" custLinFactNeighborX="-55776" custLinFactNeighborY="11831">
        <dgm:presLayoutVars>
          <dgm:chMax val="0"/>
          <dgm:bulletEnabled val="1"/>
        </dgm:presLayoutVars>
      </dgm:prSet>
      <dgm:spPr/>
    </dgm:pt>
    <dgm:pt modelId="{6E927FD1-16D3-44A3-80C7-2D7B591D1E22}" type="pres">
      <dgm:prSet presAssocID="{11B99575-28E5-46C6-A609-D89726E271A5}" presName="negativeSpace" presStyleCnt="0"/>
      <dgm:spPr/>
    </dgm:pt>
    <dgm:pt modelId="{B79C5740-4D39-4E3F-BDD5-4593B05E0496}" type="pres">
      <dgm:prSet presAssocID="{11B99575-28E5-46C6-A609-D89726E271A5}" presName="childText" presStyleLbl="conFgAcc1" presStyleIdx="7" presStyleCnt="8">
        <dgm:presLayoutVars>
          <dgm:bulletEnabled val="1"/>
        </dgm:presLayoutVars>
      </dgm:prSet>
      <dgm:spPr/>
    </dgm:pt>
  </dgm:ptLst>
  <dgm:cxnLst>
    <dgm:cxn modelId="{9FEF931B-44E1-45E9-8BAB-28B319E1C9BF}" srcId="{C86D3F00-53D5-4885-9E7A-1D52DC77C88C}" destId="{96B182AE-6D84-48FA-A57D-689B8007BCF7}" srcOrd="3" destOrd="0" parTransId="{A05613A6-8A20-43F4-8042-37169881D95C}" sibTransId="{F8A15359-036F-44E5-9411-03EAE7CC252A}"/>
    <dgm:cxn modelId="{A7AA1C2D-DE5D-4C8F-93B2-8D01327BB3FF}" srcId="{C86D3F00-53D5-4885-9E7A-1D52DC77C88C}" destId="{472CE5F2-E3BF-4563-B5CD-A33DFD590762}" srcOrd="1" destOrd="0" parTransId="{725838ED-B55F-4BA2-AB42-B164AEF30E4A}" sibTransId="{278A2F28-93E8-41E8-BE68-3BBC807CC364}"/>
    <dgm:cxn modelId="{8F49CA30-B4E3-4603-94FE-6E939288AADA}" type="presOf" srcId="{472CE5F2-E3BF-4563-B5CD-A33DFD590762}" destId="{5B0B34B6-409F-4EA4-9439-859C3EC671CE}" srcOrd="0" destOrd="0" presId="urn:microsoft.com/office/officeart/2005/8/layout/list1"/>
    <dgm:cxn modelId="{1CD82541-692B-4CF0-9B05-D0FECC19E468}" type="presOf" srcId="{472CE5F2-E3BF-4563-B5CD-A33DFD590762}" destId="{CC97DEF7-2B7E-4C45-B116-8FE3D651F7ED}" srcOrd="1" destOrd="0" presId="urn:microsoft.com/office/officeart/2005/8/layout/list1"/>
    <dgm:cxn modelId="{48A74848-40C3-44A9-A5C6-9802C161A043}" srcId="{C86D3F00-53D5-4885-9E7A-1D52DC77C88C}" destId="{FB8148C4-FE82-4CF9-A3A1-E58F2A915AB1}" srcOrd="4" destOrd="0" parTransId="{9E0FFA42-4F5C-4AF6-98DA-0BE3F81B2E9A}" sibTransId="{1A8DC8C5-4E84-4B0A-8C0C-756F364072B8}"/>
    <dgm:cxn modelId="{085A7E6A-F8C0-4BBC-8A9B-24CF20E1B13E}" type="presOf" srcId="{7E7303CF-D755-43EE-BB15-9CD33158CF2B}" destId="{F0D8B4ED-F4FA-40D3-9221-BDF685D7A4C1}" srcOrd="0" destOrd="0" presId="urn:microsoft.com/office/officeart/2005/8/layout/list1"/>
    <dgm:cxn modelId="{64830D4E-C9E7-4535-9DFB-672EBED3AF15}" type="presOf" srcId="{FB8148C4-FE82-4CF9-A3A1-E58F2A915AB1}" destId="{D2173A6C-2DC6-421F-836C-BBD1FC743154}" srcOrd="1" destOrd="0" presId="urn:microsoft.com/office/officeart/2005/8/layout/list1"/>
    <dgm:cxn modelId="{C769627B-5BC0-480F-ABCA-4871BB5CE50A}" type="presOf" srcId="{19F5E6C1-F942-4A1A-87BA-6998DDC42615}" destId="{B988C46C-A9B4-4C3F-941A-E16FA45B8FD7}" srcOrd="0" destOrd="0" presId="urn:microsoft.com/office/officeart/2005/8/layout/list1"/>
    <dgm:cxn modelId="{F1014E7D-E361-402A-B7AF-E6DD3F0EE2A6}" type="presOf" srcId="{19F5E6C1-F942-4A1A-87BA-6998DDC42615}" destId="{EC3B9CE9-6F7F-44A3-868D-339BB38508F3}" srcOrd="1" destOrd="0" presId="urn:microsoft.com/office/officeart/2005/8/layout/list1"/>
    <dgm:cxn modelId="{E40B7094-74B1-4B11-8D9F-2BD0F0B48361}" type="presOf" srcId="{27C22F75-9E41-4760-BC7B-EC0EA73BABC3}" destId="{0E70236D-237B-4D51-B65C-84E96483907B}" srcOrd="1" destOrd="0" presId="urn:microsoft.com/office/officeart/2005/8/layout/list1"/>
    <dgm:cxn modelId="{720EB795-40A0-4CF5-ADA0-39CA6657AE81}" srcId="{C86D3F00-53D5-4885-9E7A-1D52DC77C88C}" destId="{19F5E6C1-F942-4A1A-87BA-6998DDC42615}" srcOrd="6" destOrd="0" parTransId="{23774B76-675D-41FE-A412-4EEB19617F52}" sibTransId="{ADA6B5E3-3319-4224-A57E-815D12A041D1}"/>
    <dgm:cxn modelId="{BF1B30A7-9939-45A0-B6D9-86E45E6C8DD4}" type="presOf" srcId="{4C812686-BD19-492F-A801-7954A159A96F}" destId="{7FC8F726-D397-4E1A-AA98-C5892CE05381}" srcOrd="0" destOrd="0" presId="urn:microsoft.com/office/officeart/2005/8/layout/list1"/>
    <dgm:cxn modelId="{0DAEB1AF-9601-48D8-A5B5-A1336B1B47AE}" type="presOf" srcId="{27C22F75-9E41-4760-BC7B-EC0EA73BABC3}" destId="{A133109D-68D8-4C89-AEE3-341DAF6E26AE}" srcOrd="0" destOrd="0" presId="urn:microsoft.com/office/officeart/2005/8/layout/list1"/>
    <dgm:cxn modelId="{5FB685B1-8BAB-447E-A080-1727E4FB3155}" srcId="{C86D3F00-53D5-4885-9E7A-1D52DC77C88C}" destId="{27C22F75-9E41-4760-BC7B-EC0EA73BABC3}" srcOrd="5" destOrd="0" parTransId="{3289E510-939C-43BF-9B3F-0555BED132F0}" sibTransId="{C03C12A9-334C-4155-A9BA-CBA2C31A009E}"/>
    <dgm:cxn modelId="{ABC456B9-7BAB-495E-A9C9-A61FD2C99A47}" type="presOf" srcId="{4C812686-BD19-492F-A801-7954A159A96F}" destId="{598AB702-794A-4092-B773-8DFA4EC928A9}" srcOrd="1" destOrd="0" presId="urn:microsoft.com/office/officeart/2005/8/layout/list1"/>
    <dgm:cxn modelId="{108C08BB-2A32-426B-B74B-CC6C6307E263}" type="presOf" srcId="{C86D3F00-53D5-4885-9E7A-1D52DC77C88C}" destId="{B8FFA7E0-5507-411A-8E7E-A4229FBD4447}" srcOrd="0" destOrd="0" presId="urn:microsoft.com/office/officeart/2005/8/layout/list1"/>
    <dgm:cxn modelId="{CFAFFFDA-10A8-42B5-AB09-BEBB183AA2D7}" type="presOf" srcId="{7E7303CF-D755-43EE-BB15-9CD33158CF2B}" destId="{F65B149A-5E8C-4502-96FD-292A391964EB}" srcOrd="1" destOrd="0" presId="urn:microsoft.com/office/officeart/2005/8/layout/list1"/>
    <dgm:cxn modelId="{19DA2FDE-BDFA-4DF0-805D-31B3610C0673}" type="presOf" srcId="{96B182AE-6D84-48FA-A57D-689B8007BCF7}" destId="{D4CD4307-C1CD-4B22-9DF8-EB83770D4D51}" srcOrd="1" destOrd="0" presId="urn:microsoft.com/office/officeart/2005/8/layout/list1"/>
    <dgm:cxn modelId="{61D944E6-703F-4F96-AD9E-07CB6F91C95D}" srcId="{C86D3F00-53D5-4885-9E7A-1D52DC77C88C}" destId="{11B99575-28E5-46C6-A609-D89726E271A5}" srcOrd="7" destOrd="0" parTransId="{32D45F20-261A-4A24-9340-8B3AA4CC7EE7}" sibTransId="{A6593EFF-5713-420C-9CAA-EA327E778902}"/>
    <dgm:cxn modelId="{203BB7E7-56D5-45AE-8607-1C5059AC9859}" type="presOf" srcId="{11B99575-28E5-46C6-A609-D89726E271A5}" destId="{DC1FC5E1-949E-42E5-9A85-11891445E443}" srcOrd="0" destOrd="0" presId="urn:microsoft.com/office/officeart/2005/8/layout/list1"/>
    <dgm:cxn modelId="{34046BED-0C19-4D84-AE13-93C3885B779E}" type="presOf" srcId="{FB8148C4-FE82-4CF9-A3A1-E58F2A915AB1}" destId="{29AFF6DD-21C3-444C-A2D2-8A617E0A808E}" srcOrd="0" destOrd="0" presId="urn:microsoft.com/office/officeart/2005/8/layout/list1"/>
    <dgm:cxn modelId="{F791A8F7-D730-4911-8CA9-147A9CAC4FF8}" type="presOf" srcId="{11B99575-28E5-46C6-A609-D89726E271A5}" destId="{5EEAB5C7-7144-4228-9AB7-C45B95D8D788}" srcOrd="1" destOrd="0" presId="urn:microsoft.com/office/officeart/2005/8/layout/list1"/>
    <dgm:cxn modelId="{2B74AAF8-3B11-404A-9F8B-07E92C7E054F}" srcId="{C86D3F00-53D5-4885-9E7A-1D52DC77C88C}" destId="{7E7303CF-D755-43EE-BB15-9CD33158CF2B}" srcOrd="0" destOrd="0" parTransId="{C0DA7405-69DA-4D7E-8B10-3B17A17531F0}" sibTransId="{07239A3F-EE4C-49E8-AAE0-B0999B4A4EC8}"/>
    <dgm:cxn modelId="{5696D0FC-F45D-4F3C-BE53-B21CAC444A61}" srcId="{C86D3F00-53D5-4885-9E7A-1D52DC77C88C}" destId="{4C812686-BD19-492F-A801-7954A159A96F}" srcOrd="2" destOrd="0" parTransId="{6A17D55D-A428-4A9C-964F-E440D9F4F222}" sibTransId="{F8F61B21-E387-4030-A591-01C15DE3199E}"/>
    <dgm:cxn modelId="{3BF0EAFD-7154-4729-AED0-05DD627CCEC9}" type="presOf" srcId="{96B182AE-6D84-48FA-A57D-689B8007BCF7}" destId="{ADA0E705-A627-42AB-974B-558FF1995546}" srcOrd="0" destOrd="0" presId="urn:microsoft.com/office/officeart/2005/8/layout/list1"/>
    <dgm:cxn modelId="{83FCF29E-9BF1-4936-97DB-CC547CB78061}" type="presParOf" srcId="{B8FFA7E0-5507-411A-8E7E-A4229FBD4447}" destId="{48BA0733-4E77-4C31-97EF-FA2E11BA1349}" srcOrd="0" destOrd="0" presId="urn:microsoft.com/office/officeart/2005/8/layout/list1"/>
    <dgm:cxn modelId="{96664A8E-AE96-4EF8-A9ED-7F8FCD36EC28}" type="presParOf" srcId="{48BA0733-4E77-4C31-97EF-FA2E11BA1349}" destId="{F0D8B4ED-F4FA-40D3-9221-BDF685D7A4C1}" srcOrd="0" destOrd="0" presId="urn:microsoft.com/office/officeart/2005/8/layout/list1"/>
    <dgm:cxn modelId="{58F200CB-78C4-4E71-B74F-EE23D63C093E}" type="presParOf" srcId="{48BA0733-4E77-4C31-97EF-FA2E11BA1349}" destId="{F65B149A-5E8C-4502-96FD-292A391964EB}" srcOrd="1" destOrd="0" presId="urn:microsoft.com/office/officeart/2005/8/layout/list1"/>
    <dgm:cxn modelId="{4C1786D6-0130-49AA-9288-57946223810C}" type="presParOf" srcId="{B8FFA7E0-5507-411A-8E7E-A4229FBD4447}" destId="{37DAB102-4FDC-4A13-9D5A-273BC2B8C1E3}" srcOrd="1" destOrd="0" presId="urn:microsoft.com/office/officeart/2005/8/layout/list1"/>
    <dgm:cxn modelId="{F66E2EA3-B4A8-4A80-9C66-3A21F8EAD139}" type="presParOf" srcId="{B8FFA7E0-5507-411A-8E7E-A4229FBD4447}" destId="{116D95A7-3602-4C54-92BB-9A611CFACC6D}" srcOrd="2" destOrd="0" presId="urn:microsoft.com/office/officeart/2005/8/layout/list1"/>
    <dgm:cxn modelId="{6ADC4DCF-8BA2-4C81-AD9B-FF7064EC5238}" type="presParOf" srcId="{B8FFA7E0-5507-411A-8E7E-A4229FBD4447}" destId="{B37F3043-5C11-41ED-943E-7932F57E177A}" srcOrd="3" destOrd="0" presId="urn:microsoft.com/office/officeart/2005/8/layout/list1"/>
    <dgm:cxn modelId="{EEAB6652-35E0-4669-862D-8E7FCAAEDFDA}" type="presParOf" srcId="{B8FFA7E0-5507-411A-8E7E-A4229FBD4447}" destId="{04EFF1B7-962A-40ED-A576-4FD70C03F922}" srcOrd="4" destOrd="0" presId="urn:microsoft.com/office/officeart/2005/8/layout/list1"/>
    <dgm:cxn modelId="{0E309466-2314-4BCB-9380-D47A3F7609FA}" type="presParOf" srcId="{04EFF1B7-962A-40ED-A576-4FD70C03F922}" destId="{5B0B34B6-409F-4EA4-9439-859C3EC671CE}" srcOrd="0" destOrd="0" presId="urn:microsoft.com/office/officeart/2005/8/layout/list1"/>
    <dgm:cxn modelId="{CF2AE9FF-39B3-47A8-A9CA-218E82F7C493}" type="presParOf" srcId="{04EFF1B7-962A-40ED-A576-4FD70C03F922}" destId="{CC97DEF7-2B7E-4C45-B116-8FE3D651F7ED}" srcOrd="1" destOrd="0" presId="urn:microsoft.com/office/officeart/2005/8/layout/list1"/>
    <dgm:cxn modelId="{285E742C-0120-406F-B6F2-B626F7D4C637}" type="presParOf" srcId="{B8FFA7E0-5507-411A-8E7E-A4229FBD4447}" destId="{C32EE731-F2A5-4748-8CCE-B9D44B6E2A03}" srcOrd="5" destOrd="0" presId="urn:microsoft.com/office/officeart/2005/8/layout/list1"/>
    <dgm:cxn modelId="{5C271CA8-6F75-4929-BFC3-AA2FAB9C29F8}" type="presParOf" srcId="{B8FFA7E0-5507-411A-8E7E-A4229FBD4447}" destId="{DB82937D-519C-481F-BEA4-A3C56232770F}" srcOrd="6" destOrd="0" presId="urn:microsoft.com/office/officeart/2005/8/layout/list1"/>
    <dgm:cxn modelId="{306C2A1B-3909-4629-AFCA-8A66D83E34E1}" type="presParOf" srcId="{B8FFA7E0-5507-411A-8E7E-A4229FBD4447}" destId="{DBC598D2-FF6B-4444-BB16-B3E713A88A0F}" srcOrd="7" destOrd="0" presId="urn:microsoft.com/office/officeart/2005/8/layout/list1"/>
    <dgm:cxn modelId="{EE49E7BA-FE90-4CFB-A8BE-80E6AD67995A}" type="presParOf" srcId="{B8FFA7E0-5507-411A-8E7E-A4229FBD4447}" destId="{59876E0F-0660-44B2-B413-519D1A307101}" srcOrd="8" destOrd="0" presId="urn:microsoft.com/office/officeart/2005/8/layout/list1"/>
    <dgm:cxn modelId="{7EE9C8D3-CA00-4586-A3D6-5370469B1A54}" type="presParOf" srcId="{59876E0F-0660-44B2-B413-519D1A307101}" destId="{7FC8F726-D397-4E1A-AA98-C5892CE05381}" srcOrd="0" destOrd="0" presId="urn:microsoft.com/office/officeart/2005/8/layout/list1"/>
    <dgm:cxn modelId="{5C5AF436-6FBB-4DB3-ACA0-3B691D0387B9}" type="presParOf" srcId="{59876E0F-0660-44B2-B413-519D1A307101}" destId="{598AB702-794A-4092-B773-8DFA4EC928A9}" srcOrd="1" destOrd="0" presId="urn:microsoft.com/office/officeart/2005/8/layout/list1"/>
    <dgm:cxn modelId="{9CAFBFE7-B3B8-462B-860F-D0919FA4141F}" type="presParOf" srcId="{B8FFA7E0-5507-411A-8E7E-A4229FBD4447}" destId="{323787CE-AC73-4209-A618-A0165E64A71B}" srcOrd="9" destOrd="0" presId="urn:microsoft.com/office/officeart/2005/8/layout/list1"/>
    <dgm:cxn modelId="{C9526252-36AB-471C-B9CD-5670F0598DB0}" type="presParOf" srcId="{B8FFA7E0-5507-411A-8E7E-A4229FBD4447}" destId="{025E3263-91DD-42DD-B565-DC4F25831BCD}" srcOrd="10" destOrd="0" presId="urn:microsoft.com/office/officeart/2005/8/layout/list1"/>
    <dgm:cxn modelId="{7EB0865C-E074-4167-91FD-A68216E123E1}" type="presParOf" srcId="{B8FFA7E0-5507-411A-8E7E-A4229FBD4447}" destId="{13B02EDB-09CA-4A8E-9D52-5310A26017B0}" srcOrd="11" destOrd="0" presId="urn:microsoft.com/office/officeart/2005/8/layout/list1"/>
    <dgm:cxn modelId="{50678350-238B-4219-B225-4812DDA9570A}" type="presParOf" srcId="{B8FFA7E0-5507-411A-8E7E-A4229FBD4447}" destId="{409CA3AD-6A98-403B-AADE-945AAFAB2C93}" srcOrd="12" destOrd="0" presId="urn:microsoft.com/office/officeart/2005/8/layout/list1"/>
    <dgm:cxn modelId="{D04579DF-40C5-4F55-96C7-57A56A3A16A4}" type="presParOf" srcId="{409CA3AD-6A98-403B-AADE-945AAFAB2C93}" destId="{ADA0E705-A627-42AB-974B-558FF1995546}" srcOrd="0" destOrd="0" presId="urn:microsoft.com/office/officeart/2005/8/layout/list1"/>
    <dgm:cxn modelId="{AE960B3F-C77A-4E93-8216-C3551893FD3F}" type="presParOf" srcId="{409CA3AD-6A98-403B-AADE-945AAFAB2C93}" destId="{D4CD4307-C1CD-4B22-9DF8-EB83770D4D51}" srcOrd="1" destOrd="0" presId="urn:microsoft.com/office/officeart/2005/8/layout/list1"/>
    <dgm:cxn modelId="{DB41C05E-EFA5-4275-9488-91D33228F862}" type="presParOf" srcId="{B8FFA7E0-5507-411A-8E7E-A4229FBD4447}" destId="{7A5232CB-BF4F-444A-B62A-019002EEAB66}" srcOrd="13" destOrd="0" presId="urn:microsoft.com/office/officeart/2005/8/layout/list1"/>
    <dgm:cxn modelId="{47FEFE43-E502-48D7-A6D7-D97CB678FBC2}" type="presParOf" srcId="{B8FFA7E0-5507-411A-8E7E-A4229FBD4447}" destId="{08F88E82-18AE-483B-B7F1-D3CF944D9D2B}" srcOrd="14" destOrd="0" presId="urn:microsoft.com/office/officeart/2005/8/layout/list1"/>
    <dgm:cxn modelId="{B26B9456-C92E-4977-8A69-8DD3C2EAEBA1}" type="presParOf" srcId="{B8FFA7E0-5507-411A-8E7E-A4229FBD4447}" destId="{82B5A5D1-870B-44E6-88DC-EA35690B9DA0}" srcOrd="15" destOrd="0" presId="urn:microsoft.com/office/officeart/2005/8/layout/list1"/>
    <dgm:cxn modelId="{BD56A242-B6F9-4074-8B1C-7AF99BD59F84}" type="presParOf" srcId="{B8FFA7E0-5507-411A-8E7E-A4229FBD4447}" destId="{33061246-2395-4BDF-96BB-9AA02933C735}" srcOrd="16" destOrd="0" presId="urn:microsoft.com/office/officeart/2005/8/layout/list1"/>
    <dgm:cxn modelId="{EC07C960-DFA6-46B8-827E-EFC2A8B1150D}" type="presParOf" srcId="{33061246-2395-4BDF-96BB-9AA02933C735}" destId="{29AFF6DD-21C3-444C-A2D2-8A617E0A808E}" srcOrd="0" destOrd="0" presId="urn:microsoft.com/office/officeart/2005/8/layout/list1"/>
    <dgm:cxn modelId="{97E96AE4-A2EB-4238-A6D2-99CDE1344357}" type="presParOf" srcId="{33061246-2395-4BDF-96BB-9AA02933C735}" destId="{D2173A6C-2DC6-421F-836C-BBD1FC743154}" srcOrd="1" destOrd="0" presId="urn:microsoft.com/office/officeart/2005/8/layout/list1"/>
    <dgm:cxn modelId="{2F134DBD-0061-47AA-B48A-61F7CD33E5F9}" type="presParOf" srcId="{B8FFA7E0-5507-411A-8E7E-A4229FBD4447}" destId="{4C0AFB40-2646-49C9-BFBE-31ABC802FD2D}" srcOrd="17" destOrd="0" presId="urn:microsoft.com/office/officeart/2005/8/layout/list1"/>
    <dgm:cxn modelId="{F41C68BA-93EE-4A28-9F4B-803088E8DBB7}" type="presParOf" srcId="{B8FFA7E0-5507-411A-8E7E-A4229FBD4447}" destId="{B7A5EBA1-0BA1-42C2-A86E-0E22ABE41C1D}" srcOrd="18" destOrd="0" presId="urn:microsoft.com/office/officeart/2005/8/layout/list1"/>
    <dgm:cxn modelId="{C87109BD-3B7D-459A-8548-0E5FFA4565E6}" type="presParOf" srcId="{B8FFA7E0-5507-411A-8E7E-A4229FBD4447}" destId="{BE6A91DC-05EE-4C51-9E2F-F74ACC62CC90}" srcOrd="19" destOrd="0" presId="urn:microsoft.com/office/officeart/2005/8/layout/list1"/>
    <dgm:cxn modelId="{FAEE2407-4E34-4297-A7F8-5E77176B1F41}" type="presParOf" srcId="{B8FFA7E0-5507-411A-8E7E-A4229FBD4447}" destId="{F3AFF733-D5C2-42F4-B305-C7B2F4E135F6}" srcOrd="20" destOrd="0" presId="urn:microsoft.com/office/officeart/2005/8/layout/list1"/>
    <dgm:cxn modelId="{C8F879F7-CD37-48E0-99BF-0AFC61A6C4B3}" type="presParOf" srcId="{F3AFF733-D5C2-42F4-B305-C7B2F4E135F6}" destId="{A133109D-68D8-4C89-AEE3-341DAF6E26AE}" srcOrd="0" destOrd="0" presId="urn:microsoft.com/office/officeart/2005/8/layout/list1"/>
    <dgm:cxn modelId="{E801A6CD-6EA6-4BF3-8A6D-80C02514DE63}" type="presParOf" srcId="{F3AFF733-D5C2-42F4-B305-C7B2F4E135F6}" destId="{0E70236D-237B-4D51-B65C-84E96483907B}" srcOrd="1" destOrd="0" presId="urn:microsoft.com/office/officeart/2005/8/layout/list1"/>
    <dgm:cxn modelId="{FB81D808-CDE3-42D8-9EE0-B46288C588DC}" type="presParOf" srcId="{B8FFA7E0-5507-411A-8E7E-A4229FBD4447}" destId="{BCD7A943-B8D0-41EC-8061-E0E14A0ABD7E}" srcOrd="21" destOrd="0" presId="urn:microsoft.com/office/officeart/2005/8/layout/list1"/>
    <dgm:cxn modelId="{233E9976-6AD0-4D14-9A92-62B1E7481FB2}" type="presParOf" srcId="{B8FFA7E0-5507-411A-8E7E-A4229FBD4447}" destId="{CC1DFFC9-A6CE-41B2-8432-79E6A63C5EB9}" srcOrd="22" destOrd="0" presId="urn:microsoft.com/office/officeart/2005/8/layout/list1"/>
    <dgm:cxn modelId="{82DC4D92-83D2-4542-A825-173886303A31}" type="presParOf" srcId="{B8FFA7E0-5507-411A-8E7E-A4229FBD4447}" destId="{8340BE61-3B18-4255-A35C-A79D37581FEE}" srcOrd="23" destOrd="0" presId="urn:microsoft.com/office/officeart/2005/8/layout/list1"/>
    <dgm:cxn modelId="{EC80A9B1-D3FB-48D3-8C32-AC7F6D27860C}" type="presParOf" srcId="{B8FFA7E0-5507-411A-8E7E-A4229FBD4447}" destId="{AB5E27A3-A363-4CDB-849A-C7BD15058C96}" srcOrd="24" destOrd="0" presId="urn:microsoft.com/office/officeart/2005/8/layout/list1"/>
    <dgm:cxn modelId="{C32E1332-9989-4186-ADA8-CBCC28D8A65C}" type="presParOf" srcId="{AB5E27A3-A363-4CDB-849A-C7BD15058C96}" destId="{B988C46C-A9B4-4C3F-941A-E16FA45B8FD7}" srcOrd="0" destOrd="0" presId="urn:microsoft.com/office/officeart/2005/8/layout/list1"/>
    <dgm:cxn modelId="{3A49C1E3-F9D5-4F35-B03C-0659F42A0D6B}" type="presParOf" srcId="{AB5E27A3-A363-4CDB-849A-C7BD15058C96}" destId="{EC3B9CE9-6F7F-44A3-868D-339BB38508F3}" srcOrd="1" destOrd="0" presId="urn:microsoft.com/office/officeart/2005/8/layout/list1"/>
    <dgm:cxn modelId="{35E30CC0-22AD-4852-9F73-56528C2E4DD2}" type="presParOf" srcId="{B8FFA7E0-5507-411A-8E7E-A4229FBD4447}" destId="{6248C88E-9E59-486D-85C5-A23A8A0AFD18}" srcOrd="25" destOrd="0" presId="urn:microsoft.com/office/officeart/2005/8/layout/list1"/>
    <dgm:cxn modelId="{951E7AA2-6DFE-4C72-92C7-3DAFD09C0236}" type="presParOf" srcId="{B8FFA7E0-5507-411A-8E7E-A4229FBD4447}" destId="{BE394D9B-29AE-4095-B33F-C9E13AC73684}" srcOrd="26" destOrd="0" presId="urn:microsoft.com/office/officeart/2005/8/layout/list1"/>
    <dgm:cxn modelId="{F24CA9A4-9F7C-47BD-8FC6-CABC25B2967F}" type="presParOf" srcId="{B8FFA7E0-5507-411A-8E7E-A4229FBD4447}" destId="{C6FF429A-2B3A-4671-BC8C-B3A59C683DCD}" srcOrd="27" destOrd="0" presId="urn:microsoft.com/office/officeart/2005/8/layout/list1"/>
    <dgm:cxn modelId="{3F98A423-E5AF-4ACA-80E6-E663F26D6B9B}" type="presParOf" srcId="{B8FFA7E0-5507-411A-8E7E-A4229FBD4447}" destId="{7CC6A6E6-C30B-4356-956D-66D3B3EF4EE1}" srcOrd="28" destOrd="0" presId="urn:microsoft.com/office/officeart/2005/8/layout/list1"/>
    <dgm:cxn modelId="{6EBDA8A6-4761-4AF2-87C4-B265297DED63}" type="presParOf" srcId="{7CC6A6E6-C30B-4356-956D-66D3B3EF4EE1}" destId="{DC1FC5E1-949E-42E5-9A85-11891445E443}" srcOrd="0" destOrd="0" presId="urn:microsoft.com/office/officeart/2005/8/layout/list1"/>
    <dgm:cxn modelId="{3FBE5CA4-7112-4863-956E-96BF3A6FA71D}" type="presParOf" srcId="{7CC6A6E6-C30B-4356-956D-66D3B3EF4EE1}" destId="{5EEAB5C7-7144-4228-9AB7-C45B95D8D788}" srcOrd="1" destOrd="0" presId="urn:microsoft.com/office/officeart/2005/8/layout/list1"/>
    <dgm:cxn modelId="{51B90982-9AB9-40D5-B092-7B6F56F74974}" type="presParOf" srcId="{B8FFA7E0-5507-411A-8E7E-A4229FBD4447}" destId="{6E927FD1-16D3-44A3-80C7-2D7B591D1E22}" srcOrd="29" destOrd="0" presId="urn:microsoft.com/office/officeart/2005/8/layout/list1"/>
    <dgm:cxn modelId="{F04F8935-1B46-429D-8820-78D1A21CABA0}" type="presParOf" srcId="{B8FFA7E0-5507-411A-8E7E-A4229FBD4447}" destId="{B79C5740-4D39-4E3F-BDD5-4593B05E0496}"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86D3F00-53D5-4885-9E7A-1D52DC77C88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7303CF-D755-43EE-BB15-9CD33158CF2B}">
      <dgm:prSet custT="1"/>
      <dgm:spPr/>
      <dgm:t>
        <a:bodyPr/>
        <a:lstStyle/>
        <a:p>
          <a:pPr>
            <a:lnSpc>
              <a:spcPct val="100000"/>
            </a:lnSpc>
          </a:pPr>
          <a:r>
            <a:rPr lang="fr-CA" sz="2800" b="1" i="0" dirty="0"/>
            <a:t>Composantes ou pièces</a:t>
          </a:r>
        </a:p>
      </dgm:t>
    </dgm:pt>
    <dgm:pt modelId="{C0DA7405-69DA-4D7E-8B10-3B17A17531F0}" type="parTrans" cxnId="{2B74AAF8-3B11-404A-9F8B-07E92C7E054F}">
      <dgm:prSet/>
      <dgm:spPr/>
      <dgm:t>
        <a:bodyPr/>
        <a:lstStyle/>
        <a:p>
          <a:endParaRPr lang="en-US"/>
        </a:p>
      </dgm:t>
    </dgm:pt>
    <dgm:pt modelId="{07239A3F-EE4C-49E8-AAE0-B0999B4A4EC8}" type="sibTrans" cxnId="{2B74AAF8-3B11-404A-9F8B-07E92C7E054F}">
      <dgm:prSet/>
      <dgm:spPr/>
      <dgm:t>
        <a:bodyPr/>
        <a:lstStyle/>
        <a:p>
          <a:endParaRPr lang="en-US"/>
        </a:p>
      </dgm:t>
    </dgm:pt>
    <dgm:pt modelId="{472CE5F2-E3BF-4563-B5CD-A33DFD590762}">
      <dgm:prSet custT="1"/>
      <dgm:spPr/>
      <dgm:t>
        <a:bodyPr/>
        <a:lstStyle/>
        <a:p>
          <a:pPr>
            <a:lnSpc>
              <a:spcPct val="100000"/>
            </a:lnSpc>
          </a:pPr>
          <a:r>
            <a:rPr lang="fr-CA" sz="2800" b="1" i="0" dirty="0"/>
            <a:t>Produits</a:t>
          </a:r>
        </a:p>
      </dgm:t>
    </dgm:pt>
    <dgm:pt modelId="{725838ED-B55F-4BA2-AB42-B164AEF30E4A}" type="parTrans" cxnId="{A7AA1C2D-DE5D-4C8F-93B2-8D01327BB3FF}">
      <dgm:prSet/>
      <dgm:spPr/>
      <dgm:t>
        <a:bodyPr/>
        <a:lstStyle/>
        <a:p>
          <a:endParaRPr lang="en-US"/>
        </a:p>
      </dgm:t>
    </dgm:pt>
    <dgm:pt modelId="{278A2F28-93E8-41E8-BE68-3BBC807CC364}" type="sibTrans" cxnId="{A7AA1C2D-DE5D-4C8F-93B2-8D01327BB3FF}">
      <dgm:prSet/>
      <dgm:spPr/>
      <dgm:t>
        <a:bodyPr/>
        <a:lstStyle/>
        <a:p>
          <a:endParaRPr lang="en-US"/>
        </a:p>
      </dgm:t>
    </dgm:pt>
    <dgm:pt modelId="{4C812686-BD19-492F-A801-7954A159A96F}">
      <dgm:prSet custT="1"/>
      <dgm:spPr/>
      <dgm:t>
        <a:bodyPr/>
        <a:lstStyle/>
        <a:p>
          <a:pPr>
            <a:lnSpc>
              <a:spcPct val="100000"/>
            </a:lnSpc>
          </a:pPr>
          <a:r>
            <a:rPr lang="fr-CA" sz="2800" b="1" i="0" dirty="0"/>
            <a:t>Système ou unité</a:t>
          </a:r>
        </a:p>
      </dgm:t>
    </dgm:pt>
    <dgm:pt modelId="{6A17D55D-A428-4A9C-964F-E440D9F4F222}" type="parTrans" cxnId="{5696D0FC-F45D-4F3C-BE53-B21CAC444A61}">
      <dgm:prSet/>
      <dgm:spPr/>
      <dgm:t>
        <a:bodyPr/>
        <a:lstStyle/>
        <a:p>
          <a:endParaRPr lang="en-US"/>
        </a:p>
      </dgm:t>
    </dgm:pt>
    <dgm:pt modelId="{F8F61B21-E387-4030-A591-01C15DE3199E}" type="sibTrans" cxnId="{5696D0FC-F45D-4F3C-BE53-B21CAC444A61}">
      <dgm:prSet/>
      <dgm:spPr/>
      <dgm:t>
        <a:bodyPr/>
        <a:lstStyle/>
        <a:p>
          <a:endParaRPr lang="en-US"/>
        </a:p>
      </dgm:t>
    </dgm:pt>
    <dgm:pt modelId="{96B182AE-6D84-48FA-A57D-689B8007BCF7}">
      <dgm:prSet custT="1"/>
      <dgm:spPr/>
      <dgm:t>
        <a:bodyPr/>
        <a:lstStyle/>
        <a:p>
          <a:pPr>
            <a:lnSpc>
              <a:spcPct val="100000"/>
            </a:lnSpc>
          </a:pPr>
          <a:r>
            <a:rPr lang="fr-CA" sz="2800" b="1" i="0" dirty="0"/>
            <a:t>Processus</a:t>
          </a:r>
        </a:p>
      </dgm:t>
    </dgm:pt>
    <dgm:pt modelId="{A05613A6-8A20-43F4-8042-37169881D95C}" type="parTrans" cxnId="{9FEF931B-44E1-45E9-8BAB-28B319E1C9BF}">
      <dgm:prSet/>
      <dgm:spPr/>
      <dgm:t>
        <a:bodyPr/>
        <a:lstStyle/>
        <a:p>
          <a:endParaRPr lang="en-US"/>
        </a:p>
      </dgm:t>
    </dgm:pt>
    <dgm:pt modelId="{F8A15359-036F-44E5-9411-03EAE7CC252A}" type="sibTrans" cxnId="{9FEF931B-44E1-45E9-8BAB-28B319E1C9BF}">
      <dgm:prSet/>
      <dgm:spPr/>
      <dgm:t>
        <a:bodyPr/>
        <a:lstStyle/>
        <a:p>
          <a:endParaRPr lang="en-US"/>
        </a:p>
      </dgm:t>
    </dgm:pt>
    <dgm:pt modelId="{E8502394-AAF0-44B6-9FD2-3F56CAA2E92E}">
      <dgm:prSet custT="1"/>
      <dgm:spPr/>
      <dgm:t>
        <a:bodyPr/>
        <a:lstStyle/>
        <a:p>
          <a:pPr>
            <a:lnSpc>
              <a:spcPct val="100000"/>
            </a:lnSpc>
          </a:pPr>
          <a:r>
            <a:rPr lang="fr-CA" sz="2800" b="1" i="0" dirty="0"/>
            <a:t>Environnement</a:t>
          </a:r>
        </a:p>
      </dgm:t>
    </dgm:pt>
    <dgm:pt modelId="{E7AE76F5-A865-44DF-9066-5404BCFC31AC}" type="parTrans" cxnId="{458609FE-F9E2-4007-BB54-824C726B8452}">
      <dgm:prSet/>
      <dgm:spPr/>
      <dgm:t>
        <a:bodyPr/>
        <a:lstStyle/>
        <a:p>
          <a:endParaRPr lang="en-CA"/>
        </a:p>
      </dgm:t>
    </dgm:pt>
    <dgm:pt modelId="{70CF37F2-5017-40E1-AE7D-DB62EC431DCF}" type="sibTrans" cxnId="{458609FE-F9E2-4007-BB54-824C726B8452}">
      <dgm:prSet/>
      <dgm:spPr/>
      <dgm:t>
        <a:bodyPr/>
        <a:lstStyle/>
        <a:p>
          <a:endParaRPr lang="en-CA"/>
        </a:p>
      </dgm:t>
    </dgm:pt>
    <dgm:pt modelId="{8696F2B1-B7CC-4EFB-B215-05FF9E256B05}" type="pres">
      <dgm:prSet presAssocID="{C86D3F00-53D5-4885-9E7A-1D52DC77C88C}" presName="root" presStyleCnt="0">
        <dgm:presLayoutVars>
          <dgm:dir/>
          <dgm:resizeHandles val="exact"/>
        </dgm:presLayoutVars>
      </dgm:prSet>
      <dgm:spPr/>
    </dgm:pt>
    <dgm:pt modelId="{251A4FA8-6497-4E38-BC83-F3B7BEE6BB52}" type="pres">
      <dgm:prSet presAssocID="{7E7303CF-D755-43EE-BB15-9CD33158CF2B}" presName="compNode" presStyleCnt="0"/>
      <dgm:spPr/>
    </dgm:pt>
    <dgm:pt modelId="{CB59EDEB-959F-41B4-B6A3-585F2A50E052}" type="pres">
      <dgm:prSet presAssocID="{7E7303CF-D755-43EE-BB15-9CD33158CF2B}" presName="bgRect" presStyleLbl="bgShp" presStyleIdx="0" presStyleCnt="5"/>
      <dgm:spPr/>
    </dgm:pt>
    <dgm:pt modelId="{E63E12B3-EEF3-4ABC-B067-07075D807B9F}" type="pres">
      <dgm:prSet presAssocID="{7E7303CF-D755-43EE-BB15-9CD33158CF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680C0922-AC9F-4E52-80D6-5AEDE4EA2EA7}" type="pres">
      <dgm:prSet presAssocID="{7E7303CF-D755-43EE-BB15-9CD33158CF2B}" presName="spaceRect" presStyleCnt="0"/>
      <dgm:spPr/>
    </dgm:pt>
    <dgm:pt modelId="{8B30301C-9576-45E9-86F7-4DFC2AF8B9A9}" type="pres">
      <dgm:prSet presAssocID="{7E7303CF-D755-43EE-BB15-9CD33158CF2B}" presName="parTx" presStyleLbl="revTx" presStyleIdx="0" presStyleCnt="5">
        <dgm:presLayoutVars>
          <dgm:chMax val="0"/>
          <dgm:chPref val="0"/>
        </dgm:presLayoutVars>
      </dgm:prSet>
      <dgm:spPr/>
    </dgm:pt>
    <dgm:pt modelId="{778E894C-3C75-4A95-AB91-C38752FDFFB9}" type="pres">
      <dgm:prSet presAssocID="{07239A3F-EE4C-49E8-AAE0-B0999B4A4EC8}" presName="sibTrans" presStyleCnt="0"/>
      <dgm:spPr/>
    </dgm:pt>
    <dgm:pt modelId="{1731590C-0A8E-4E50-A2FE-9A7EC8F5C85E}" type="pres">
      <dgm:prSet presAssocID="{472CE5F2-E3BF-4563-B5CD-A33DFD590762}" presName="compNode" presStyleCnt="0"/>
      <dgm:spPr/>
    </dgm:pt>
    <dgm:pt modelId="{2D52F47E-5089-4D03-AC80-01765E59488A}" type="pres">
      <dgm:prSet presAssocID="{472CE5F2-E3BF-4563-B5CD-A33DFD590762}" presName="bgRect" presStyleLbl="bgShp" presStyleIdx="1" presStyleCnt="5"/>
      <dgm:spPr/>
    </dgm:pt>
    <dgm:pt modelId="{C2DD27C4-EA63-4BE0-A1F2-F28AB5FB72D0}" type="pres">
      <dgm:prSet presAssocID="{472CE5F2-E3BF-4563-B5CD-A33DFD59076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cart"/>
        </a:ext>
      </dgm:extLst>
    </dgm:pt>
    <dgm:pt modelId="{9558519D-A4C4-45DF-B063-2CC870036C50}" type="pres">
      <dgm:prSet presAssocID="{472CE5F2-E3BF-4563-B5CD-A33DFD590762}" presName="spaceRect" presStyleCnt="0"/>
      <dgm:spPr/>
    </dgm:pt>
    <dgm:pt modelId="{622F249A-8BF0-4BA9-9C0A-7BA620244D87}" type="pres">
      <dgm:prSet presAssocID="{472CE5F2-E3BF-4563-B5CD-A33DFD590762}" presName="parTx" presStyleLbl="revTx" presStyleIdx="1" presStyleCnt="5">
        <dgm:presLayoutVars>
          <dgm:chMax val="0"/>
          <dgm:chPref val="0"/>
        </dgm:presLayoutVars>
      </dgm:prSet>
      <dgm:spPr/>
    </dgm:pt>
    <dgm:pt modelId="{169BF8F8-EE70-4A77-B563-0E0FBFB5CEC3}" type="pres">
      <dgm:prSet presAssocID="{278A2F28-93E8-41E8-BE68-3BBC807CC364}" presName="sibTrans" presStyleCnt="0"/>
      <dgm:spPr/>
    </dgm:pt>
    <dgm:pt modelId="{3A7B4A43-98A0-45E1-8C57-5FB58428C0BB}" type="pres">
      <dgm:prSet presAssocID="{4C812686-BD19-492F-A801-7954A159A96F}" presName="compNode" presStyleCnt="0"/>
      <dgm:spPr/>
    </dgm:pt>
    <dgm:pt modelId="{D2546768-34A6-43BB-842A-8142B8D4D684}" type="pres">
      <dgm:prSet presAssocID="{4C812686-BD19-492F-A801-7954A159A96F}" presName="bgRect" presStyleLbl="bgShp" presStyleIdx="2" presStyleCnt="5"/>
      <dgm:spPr/>
    </dgm:pt>
    <dgm:pt modelId="{5B607F74-C829-4625-98EF-42803B4C0227}" type="pres">
      <dgm:prSet presAssocID="{4C812686-BD19-492F-A801-7954A159A96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650F069C-9AC0-47DA-B656-8265C9A44093}" type="pres">
      <dgm:prSet presAssocID="{4C812686-BD19-492F-A801-7954A159A96F}" presName="spaceRect" presStyleCnt="0"/>
      <dgm:spPr/>
    </dgm:pt>
    <dgm:pt modelId="{FB08A5D2-9F44-4C69-AC28-638941A29707}" type="pres">
      <dgm:prSet presAssocID="{4C812686-BD19-492F-A801-7954A159A96F}" presName="parTx" presStyleLbl="revTx" presStyleIdx="2" presStyleCnt="5">
        <dgm:presLayoutVars>
          <dgm:chMax val="0"/>
          <dgm:chPref val="0"/>
        </dgm:presLayoutVars>
      </dgm:prSet>
      <dgm:spPr/>
    </dgm:pt>
    <dgm:pt modelId="{F1C2E502-9C2E-4866-8047-C881FFC45268}" type="pres">
      <dgm:prSet presAssocID="{F8F61B21-E387-4030-A591-01C15DE3199E}" presName="sibTrans" presStyleCnt="0"/>
      <dgm:spPr/>
    </dgm:pt>
    <dgm:pt modelId="{67652BA7-9621-4F6B-B053-6093C5C449E5}" type="pres">
      <dgm:prSet presAssocID="{96B182AE-6D84-48FA-A57D-689B8007BCF7}" presName="compNode" presStyleCnt="0"/>
      <dgm:spPr/>
    </dgm:pt>
    <dgm:pt modelId="{F41083EA-4B79-44B0-8DB3-52E33AACFB40}" type="pres">
      <dgm:prSet presAssocID="{96B182AE-6D84-48FA-A57D-689B8007BCF7}" presName="bgRect" presStyleLbl="bgShp" presStyleIdx="3" presStyleCnt="5"/>
      <dgm:spPr/>
    </dgm:pt>
    <dgm:pt modelId="{169F36AA-B537-4D49-BE3A-49377270ABB2}" type="pres">
      <dgm:prSet presAssocID="{96B182AE-6D84-48FA-A57D-689B8007BCF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100D41D9-9B24-4D3A-B6CA-2CCCCB23107C}" type="pres">
      <dgm:prSet presAssocID="{96B182AE-6D84-48FA-A57D-689B8007BCF7}" presName="spaceRect" presStyleCnt="0"/>
      <dgm:spPr/>
    </dgm:pt>
    <dgm:pt modelId="{39CA70D4-6493-4827-A5DB-CB8A9E40FF5B}" type="pres">
      <dgm:prSet presAssocID="{96B182AE-6D84-48FA-A57D-689B8007BCF7}" presName="parTx" presStyleLbl="revTx" presStyleIdx="3" presStyleCnt="5">
        <dgm:presLayoutVars>
          <dgm:chMax val="0"/>
          <dgm:chPref val="0"/>
        </dgm:presLayoutVars>
      </dgm:prSet>
      <dgm:spPr/>
    </dgm:pt>
    <dgm:pt modelId="{3224E013-0B7C-482A-ACD4-A696A581291C}" type="pres">
      <dgm:prSet presAssocID="{F8A15359-036F-44E5-9411-03EAE7CC252A}" presName="sibTrans" presStyleCnt="0"/>
      <dgm:spPr/>
    </dgm:pt>
    <dgm:pt modelId="{95AF3831-03F8-4E75-88DA-92AED9264145}" type="pres">
      <dgm:prSet presAssocID="{E8502394-AAF0-44B6-9FD2-3F56CAA2E92E}" presName="compNode" presStyleCnt="0"/>
      <dgm:spPr/>
    </dgm:pt>
    <dgm:pt modelId="{5D794E52-FF19-49A4-A4F9-51E4123B8E16}" type="pres">
      <dgm:prSet presAssocID="{E8502394-AAF0-44B6-9FD2-3F56CAA2E92E}" presName="bgRect" presStyleLbl="bgShp" presStyleIdx="4" presStyleCnt="5"/>
      <dgm:spPr/>
    </dgm:pt>
    <dgm:pt modelId="{D7A36274-44D0-4278-96D9-6612F45CF396}" type="pres">
      <dgm:prSet presAssocID="{E8502394-AAF0-44B6-9FD2-3F56CAA2E92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stainability"/>
        </a:ext>
      </dgm:extLst>
    </dgm:pt>
    <dgm:pt modelId="{54734EB0-F673-4728-9C55-2D376C1E0CCF}" type="pres">
      <dgm:prSet presAssocID="{E8502394-AAF0-44B6-9FD2-3F56CAA2E92E}" presName="spaceRect" presStyleCnt="0"/>
      <dgm:spPr/>
    </dgm:pt>
    <dgm:pt modelId="{68225E93-0BF3-4851-B903-6E19EF27BED6}" type="pres">
      <dgm:prSet presAssocID="{E8502394-AAF0-44B6-9FD2-3F56CAA2E92E}" presName="parTx" presStyleLbl="revTx" presStyleIdx="4" presStyleCnt="5">
        <dgm:presLayoutVars>
          <dgm:chMax val="0"/>
          <dgm:chPref val="0"/>
        </dgm:presLayoutVars>
      </dgm:prSet>
      <dgm:spPr/>
    </dgm:pt>
  </dgm:ptLst>
  <dgm:cxnLst>
    <dgm:cxn modelId="{93FBD910-8052-4789-9FAF-0AD04BA7033F}" type="presOf" srcId="{4C812686-BD19-492F-A801-7954A159A96F}" destId="{FB08A5D2-9F44-4C69-AC28-638941A29707}" srcOrd="0" destOrd="0" presId="urn:microsoft.com/office/officeart/2018/2/layout/IconVerticalSolidList"/>
    <dgm:cxn modelId="{9FEF931B-44E1-45E9-8BAB-28B319E1C9BF}" srcId="{C86D3F00-53D5-4885-9E7A-1D52DC77C88C}" destId="{96B182AE-6D84-48FA-A57D-689B8007BCF7}" srcOrd="3" destOrd="0" parTransId="{A05613A6-8A20-43F4-8042-37169881D95C}" sibTransId="{F8A15359-036F-44E5-9411-03EAE7CC252A}"/>
    <dgm:cxn modelId="{A7AA1C2D-DE5D-4C8F-93B2-8D01327BB3FF}" srcId="{C86D3F00-53D5-4885-9E7A-1D52DC77C88C}" destId="{472CE5F2-E3BF-4563-B5CD-A33DFD590762}" srcOrd="1" destOrd="0" parTransId="{725838ED-B55F-4BA2-AB42-B164AEF30E4A}" sibTransId="{278A2F28-93E8-41E8-BE68-3BBC807CC364}"/>
    <dgm:cxn modelId="{32944E96-8DE4-460F-A2D4-E3FF0B38999C}" type="presOf" srcId="{E8502394-AAF0-44B6-9FD2-3F56CAA2E92E}" destId="{68225E93-0BF3-4851-B903-6E19EF27BED6}" srcOrd="0" destOrd="0" presId="urn:microsoft.com/office/officeart/2018/2/layout/IconVerticalSolidList"/>
    <dgm:cxn modelId="{1A03F8A5-75AE-4BB8-8FAA-1342B0FDA2E9}" type="presOf" srcId="{C86D3F00-53D5-4885-9E7A-1D52DC77C88C}" destId="{8696F2B1-B7CC-4EFB-B215-05FF9E256B05}" srcOrd="0" destOrd="0" presId="urn:microsoft.com/office/officeart/2018/2/layout/IconVerticalSolidList"/>
    <dgm:cxn modelId="{1FCA2BB0-FCA6-4C84-81B4-7D5653057629}" type="presOf" srcId="{7E7303CF-D755-43EE-BB15-9CD33158CF2B}" destId="{8B30301C-9576-45E9-86F7-4DFC2AF8B9A9}" srcOrd="0" destOrd="0" presId="urn:microsoft.com/office/officeart/2018/2/layout/IconVerticalSolidList"/>
    <dgm:cxn modelId="{1C9490BC-CE0F-4F19-B1E9-6616B80A7765}" type="presOf" srcId="{96B182AE-6D84-48FA-A57D-689B8007BCF7}" destId="{39CA70D4-6493-4827-A5DB-CB8A9E40FF5B}" srcOrd="0" destOrd="0" presId="urn:microsoft.com/office/officeart/2018/2/layout/IconVerticalSolidList"/>
    <dgm:cxn modelId="{6FC63ADB-805B-44AC-9BAC-353EFBB4D6F3}" type="presOf" srcId="{472CE5F2-E3BF-4563-B5CD-A33DFD590762}" destId="{622F249A-8BF0-4BA9-9C0A-7BA620244D87}" srcOrd="0" destOrd="0" presId="urn:microsoft.com/office/officeart/2018/2/layout/IconVerticalSolidList"/>
    <dgm:cxn modelId="{2B74AAF8-3B11-404A-9F8B-07E92C7E054F}" srcId="{C86D3F00-53D5-4885-9E7A-1D52DC77C88C}" destId="{7E7303CF-D755-43EE-BB15-9CD33158CF2B}" srcOrd="0" destOrd="0" parTransId="{C0DA7405-69DA-4D7E-8B10-3B17A17531F0}" sibTransId="{07239A3F-EE4C-49E8-AAE0-B0999B4A4EC8}"/>
    <dgm:cxn modelId="{5696D0FC-F45D-4F3C-BE53-B21CAC444A61}" srcId="{C86D3F00-53D5-4885-9E7A-1D52DC77C88C}" destId="{4C812686-BD19-492F-A801-7954A159A96F}" srcOrd="2" destOrd="0" parTransId="{6A17D55D-A428-4A9C-964F-E440D9F4F222}" sibTransId="{F8F61B21-E387-4030-A591-01C15DE3199E}"/>
    <dgm:cxn modelId="{458609FE-F9E2-4007-BB54-824C726B8452}" srcId="{C86D3F00-53D5-4885-9E7A-1D52DC77C88C}" destId="{E8502394-AAF0-44B6-9FD2-3F56CAA2E92E}" srcOrd="4" destOrd="0" parTransId="{E7AE76F5-A865-44DF-9066-5404BCFC31AC}" sibTransId="{70CF37F2-5017-40E1-AE7D-DB62EC431DCF}"/>
    <dgm:cxn modelId="{5C4CC034-93A1-4C3A-9BEE-B24052DEE4FC}" type="presParOf" srcId="{8696F2B1-B7CC-4EFB-B215-05FF9E256B05}" destId="{251A4FA8-6497-4E38-BC83-F3B7BEE6BB52}" srcOrd="0" destOrd="0" presId="urn:microsoft.com/office/officeart/2018/2/layout/IconVerticalSolidList"/>
    <dgm:cxn modelId="{F28794A4-5764-49E9-8B3B-83DAD6915902}" type="presParOf" srcId="{251A4FA8-6497-4E38-BC83-F3B7BEE6BB52}" destId="{CB59EDEB-959F-41B4-B6A3-585F2A50E052}" srcOrd="0" destOrd="0" presId="urn:microsoft.com/office/officeart/2018/2/layout/IconVerticalSolidList"/>
    <dgm:cxn modelId="{93031872-25E2-4A2C-BA71-3BA41CED8A1B}" type="presParOf" srcId="{251A4FA8-6497-4E38-BC83-F3B7BEE6BB52}" destId="{E63E12B3-EEF3-4ABC-B067-07075D807B9F}" srcOrd="1" destOrd="0" presId="urn:microsoft.com/office/officeart/2018/2/layout/IconVerticalSolidList"/>
    <dgm:cxn modelId="{BB8B44C7-0BC6-4723-B5AF-AFA465DAF821}" type="presParOf" srcId="{251A4FA8-6497-4E38-BC83-F3B7BEE6BB52}" destId="{680C0922-AC9F-4E52-80D6-5AEDE4EA2EA7}" srcOrd="2" destOrd="0" presId="urn:microsoft.com/office/officeart/2018/2/layout/IconVerticalSolidList"/>
    <dgm:cxn modelId="{29F1D060-FF04-4CA2-94AA-3121206A7A1E}" type="presParOf" srcId="{251A4FA8-6497-4E38-BC83-F3B7BEE6BB52}" destId="{8B30301C-9576-45E9-86F7-4DFC2AF8B9A9}" srcOrd="3" destOrd="0" presId="urn:microsoft.com/office/officeart/2018/2/layout/IconVerticalSolidList"/>
    <dgm:cxn modelId="{2B404F83-127C-48A4-85A2-999D86B072BD}" type="presParOf" srcId="{8696F2B1-B7CC-4EFB-B215-05FF9E256B05}" destId="{778E894C-3C75-4A95-AB91-C38752FDFFB9}" srcOrd="1" destOrd="0" presId="urn:microsoft.com/office/officeart/2018/2/layout/IconVerticalSolidList"/>
    <dgm:cxn modelId="{835F69EB-C80A-4FB9-BF66-946DF31CCE80}" type="presParOf" srcId="{8696F2B1-B7CC-4EFB-B215-05FF9E256B05}" destId="{1731590C-0A8E-4E50-A2FE-9A7EC8F5C85E}" srcOrd="2" destOrd="0" presId="urn:microsoft.com/office/officeart/2018/2/layout/IconVerticalSolidList"/>
    <dgm:cxn modelId="{ABF36E4E-5E66-49D9-8467-2D6F3FE62827}" type="presParOf" srcId="{1731590C-0A8E-4E50-A2FE-9A7EC8F5C85E}" destId="{2D52F47E-5089-4D03-AC80-01765E59488A}" srcOrd="0" destOrd="0" presId="urn:microsoft.com/office/officeart/2018/2/layout/IconVerticalSolidList"/>
    <dgm:cxn modelId="{E3A55E9F-4136-4C37-88E4-B08F2F69ED71}" type="presParOf" srcId="{1731590C-0A8E-4E50-A2FE-9A7EC8F5C85E}" destId="{C2DD27C4-EA63-4BE0-A1F2-F28AB5FB72D0}" srcOrd="1" destOrd="0" presId="urn:microsoft.com/office/officeart/2018/2/layout/IconVerticalSolidList"/>
    <dgm:cxn modelId="{52AAD9F8-D61A-4D09-8551-2E50E50732B7}" type="presParOf" srcId="{1731590C-0A8E-4E50-A2FE-9A7EC8F5C85E}" destId="{9558519D-A4C4-45DF-B063-2CC870036C50}" srcOrd="2" destOrd="0" presId="urn:microsoft.com/office/officeart/2018/2/layout/IconVerticalSolidList"/>
    <dgm:cxn modelId="{0F1FA202-496D-4D1E-ACF2-D8883872B7AF}" type="presParOf" srcId="{1731590C-0A8E-4E50-A2FE-9A7EC8F5C85E}" destId="{622F249A-8BF0-4BA9-9C0A-7BA620244D87}" srcOrd="3" destOrd="0" presId="urn:microsoft.com/office/officeart/2018/2/layout/IconVerticalSolidList"/>
    <dgm:cxn modelId="{CD546854-701A-47BC-8912-9BD03F82CDBD}" type="presParOf" srcId="{8696F2B1-B7CC-4EFB-B215-05FF9E256B05}" destId="{169BF8F8-EE70-4A77-B563-0E0FBFB5CEC3}" srcOrd="3" destOrd="0" presId="urn:microsoft.com/office/officeart/2018/2/layout/IconVerticalSolidList"/>
    <dgm:cxn modelId="{86B08F6E-8742-4D5B-BCAF-689A0B7ECB26}" type="presParOf" srcId="{8696F2B1-B7CC-4EFB-B215-05FF9E256B05}" destId="{3A7B4A43-98A0-45E1-8C57-5FB58428C0BB}" srcOrd="4" destOrd="0" presId="urn:microsoft.com/office/officeart/2018/2/layout/IconVerticalSolidList"/>
    <dgm:cxn modelId="{9237FD8B-562F-4A2E-BF47-285B957958F2}" type="presParOf" srcId="{3A7B4A43-98A0-45E1-8C57-5FB58428C0BB}" destId="{D2546768-34A6-43BB-842A-8142B8D4D684}" srcOrd="0" destOrd="0" presId="urn:microsoft.com/office/officeart/2018/2/layout/IconVerticalSolidList"/>
    <dgm:cxn modelId="{3112028A-D114-4FA3-AC5F-66C876FD66A6}" type="presParOf" srcId="{3A7B4A43-98A0-45E1-8C57-5FB58428C0BB}" destId="{5B607F74-C829-4625-98EF-42803B4C0227}" srcOrd="1" destOrd="0" presId="urn:microsoft.com/office/officeart/2018/2/layout/IconVerticalSolidList"/>
    <dgm:cxn modelId="{D65746BC-7593-4EB8-97ED-1E1A485FE5CF}" type="presParOf" srcId="{3A7B4A43-98A0-45E1-8C57-5FB58428C0BB}" destId="{650F069C-9AC0-47DA-B656-8265C9A44093}" srcOrd="2" destOrd="0" presId="urn:microsoft.com/office/officeart/2018/2/layout/IconVerticalSolidList"/>
    <dgm:cxn modelId="{14DB1CDB-CE87-43DE-937B-C4DE9D418886}" type="presParOf" srcId="{3A7B4A43-98A0-45E1-8C57-5FB58428C0BB}" destId="{FB08A5D2-9F44-4C69-AC28-638941A29707}" srcOrd="3" destOrd="0" presId="urn:microsoft.com/office/officeart/2018/2/layout/IconVerticalSolidList"/>
    <dgm:cxn modelId="{91277A65-C4EE-4B70-BC3A-E7B31F4F9D1E}" type="presParOf" srcId="{8696F2B1-B7CC-4EFB-B215-05FF9E256B05}" destId="{F1C2E502-9C2E-4866-8047-C881FFC45268}" srcOrd="5" destOrd="0" presId="urn:microsoft.com/office/officeart/2018/2/layout/IconVerticalSolidList"/>
    <dgm:cxn modelId="{17068D78-2958-4BB9-BE33-3F2D83FB7B90}" type="presParOf" srcId="{8696F2B1-B7CC-4EFB-B215-05FF9E256B05}" destId="{67652BA7-9621-4F6B-B053-6093C5C449E5}" srcOrd="6" destOrd="0" presId="urn:microsoft.com/office/officeart/2018/2/layout/IconVerticalSolidList"/>
    <dgm:cxn modelId="{AD814CC8-EDAB-431F-9DCE-69B68F734B9F}" type="presParOf" srcId="{67652BA7-9621-4F6B-B053-6093C5C449E5}" destId="{F41083EA-4B79-44B0-8DB3-52E33AACFB40}" srcOrd="0" destOrd="0" presId="urn:microsoft.com/office/officeart/2018/2/layout/IconVerticalSolidList"/>
    <dgm:cxn modelId="{152D8D21-706B-41C7-9691-96879D5F0C35}" type="presParOf" srcId="{67652BA7-9621-4F6B-B053-6093C5C449E5}" destId="{169F36AA-B537-4D49-BE3A-49377270ABB2}" srcOrd="1" destOrd="0" presId="urn:microsoft.com/office/officeart/2018/2/layout/IconVerticalSolidList"/>
    <dgm:cxn modelId="{819AC252-4971-4205-AD92-B8AAA9A8EB71}" type="presParOf" srcId="{67652BA7-9621-4F6B-B053-6093C5C449E5}" destId="{100D41D9-9B24-4D3A-B6CA-2CCCCB23107C}" srcOrd="2" destOrd="0" presId="urn:microsoft.com/office/officeart/2018/2/layout/IconVerticalSolidList"/>
    <dgm:cxn modelId="{4C772A29-0843-4EE2-9DCF-D8B55C60F4EF}" type="presParOf" srcId="{67652BA7-9621-4F6B-B053-6093C5C449E5}" destId="{39CA70D4-6493-4827-A5DB-CB8A9E40FF5B}" srcOrd="3" destOrd="0" presId="urn:microsoft.com/office/officeart/2018/2/layout/IconVerticalSolidList"/>
    <dgm:cxn modelId="{DFC50D0E-CFE0-4290-B7CD-C3C45F8358C7}" type="presParOf" srcId="{8696F2B1-B7CC-4EFB-B215-05FF9E256B05}" destId="{3224E013-0B7C-482A-ACD4-A696A581291C}" srcOrd="7" destOrd="0" presId="urn:microsoft.com/office/officeart/2018/2/layout/IconVerticalSolidList"/>
    <dgm:cxn modelId="{CDF68F42-6A24-485D-919B-463F5C632CF2}" type="presParOf" srcId="{8696F2B1-B7CC-4EFB-B215-05FF9E256B05}" destId="{95AF3831-03F8-4E75-88DA-92AED9264145}" srcOrd="8" destOrd="0" presId="urn:microsoft.com/office/officeart/2018/2/layout/IconVerticalSolidList"/>
    <dgm:cxn modelId="{2F6A2DDF-F477-4276-AFE0-6491D713E8D9}" type="presParOf" srcId="{95AF3831-03F8-4E75-88DA-92AED9264145}" destId="{5D794E52-FF19-49A4-A4F9-51E4123B8E16}" srcOrd="0" destOrd="0" presId="urn:microsoft.com/office/officeart/2018/2/layout/IconVerticalSolidList"/>
    <dgm:cxn modelId="{CC4A412A-9868-4AD5-9412-A728008CC294}" type="presParOf" srcId="{95AF3831-03F8-4E75-88DA-92AED9264145}" destId="{D7A36274-44D0-4278-96D9-6612F45CF396}" srcOrd="1" destOrd="0" presId="urn:microsoft.com/office/officeart/2018/2/layout/IconVerticalSolidList"/>
    <dgm:cxn modelId="{2D3C5A67-A228-43CC-905A-C9C22F5E726C}" type="presParOf" srcId="{95AF3831-03F8-4E75-88DA-92AED9264145}" destId="{54734EB0-F673-4728-9C55-2D376C1E0CCF}" srcOrd="2" destOrd="0" presId="urn:microsoft.com/office/officeart/2018/2/layout/IconVerticalSolidList"/>
    <dgm:cxn modelId="{C3605026-4CDB-4002-9CB2-CF4D05D84AE9}" type="presParOf" srcId="{95AF3831-03F8-4E75-88DA-92AED9264145}" destId="{68225E93-0BF3-4851-B903-6E19EF27BED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86D3F00-53D5-4885-9E7A-1D52DC77C88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7303CF-D755-43EE-BB15-9CD33158CF2B}">
      <dgm:prSet custT="1"/>
      <dgm:spPr/>
      <dgm:t>
        <a:bodyPr/>
        <a:lstStyle/>
        <a:p>
          <a:pPr>
            <a:lnSpc>
              <a:spcPct val="100000"/>
            </a:lnSpc>
          </a:pPr>
          <a:r>
            <a:rPr lang="fr-CA" sz="2000" b="1" dirty="0"/>
            <a:t>Surveillance accrue et maintenance améliorée</a:t>
          </a:r>
        </a:p>
      </dgm:t>
    </dgm:pt>
    <dgm:pt modelId="{C0DA7405-69DA-4D7E-8B10-3B17A17531F0}" type="parTrans" cxnId="{2B74AAF8-3B11-404A-9F8B-07E92C7E054F}">
      <dgm:prSet/>
      <dgm:spPr/>
      <dgm:t>
        <a:bodyPr/>
        <a:lstStyle/>
        <a:p>
          <a:endParaRPr lang="en-US"/>
        </a:p>
      </dgm:t>
    </dgm:pt>
    <dgm:pt modelId="{07239A3F-EE4C-49E8-AAE0-B0999B4A4EC8}" type="sibTrans" cxnId="{2B74AAF8-3B11-404A-9F8B-07E92C7E054F}">
      <dgm:prSet/>
      <dgm:spPr/>
      <dgm:t>
        <a:bodyPr/>
        <a:lstStyle/>
        <a:p>
          <a:pPr>
            <a:lnSpc>
              <a:spcPct val="100000"/>
            </a:lnSpc>
          </a:pPr>
          <a:endParaRPr lang="en-US"/>
        </a:p>
      </dgm:t>
    </dgm:pt>
    <dgm:pt modelId="{472CE5F2-E3BF-4563-B5CD-A33DFD590762}">
      <dgm:prSet custT="1"/>
      <dgm:spPr/>
      <dgm:t>
        <a:bodyPr/>
        <a:lstStyle/>
        <a:p>
          <a:pPr>
            <a:lnSpc>
              <a:spcPct val="100000"/>
            </a:lnSpc>
          </a:pPr>
          <a:r>
            <a:rPr lang="fr-CA" sz="2000" b="1" i="0" dirty="0"/>
            <a:t>Facilitation de la prise de décisions</a:t>
          </a:r>
        </a:p>
      </dgm:t>
    </dgm:pt>
    <dgm:pt modelId="{725838ED-B55F-4BA2-AB42-B164AEF30E4A}" type="parTrans" cxnId="{A7AA1C2D-DE5D-4C8F-93B2-8D01327BB3FF}">
      <dgm:prSet/>
      <dgm:spPr/>
      <dgm:t>
        <a:bodyPr/>
        <a:lstStyle/>
        <a:p>
          <a:endParaRPr lang="en-US"/>
        </a:p>
      </dgm:t>
    </dgm:pt>
    <dgm:pt modelId="{278A2F28-93E8-41E8-BE68-3BBC807CC364}" type="sibTrans" cxnId="{A7AA1C2D-DE5D-4C8F-93B2-8D01327BB3FF}">
      <dgm:prSet/>
      <dgm:spPr/>
      <dgm:t>
        <a:bodyPr/>
        <a:lstStyle/>
        <a:p>
          <a:pPr>
            <a:lnSpc>
              <a:spcPct val="100000"/>
            </a:lnSpc>
          </a:pPr>
          <a:endParaRPr lang="en-US"/>
        </a:p>
      </dgm:t>
    </dgm:pt>
    <dgm:pt modelId="{4C812686-BD19-492F-A801-7954A159A96F}">
      <dgm:prSet custT="1"/>
      <dgm:spPr/>
      <dgm:t>
        <a:bodyPr/>
        <a:lstStyle/>
        <a:p>
          <a:pPr>
            <a:lnSpc>
              <a:spcPct val="100000"/>
            </a:lnSpc>
          </a:pPr>
          <a:r>
            <a:rPr lang="fr-CA" sz="2000" b="1" i="0" dirty="0"/>
            <a:t>Économies</a:t>
          </a:r>
        </a:p>
      </dgm:t>
    </dgm:pt>
    <dgm:pt modelId="{6A17D55D-A428-4A9C-964F-E440D9F4F222}" type="parTrans" cxnId="{5696D0FC-F45D-4F3C-BE53-B21CAC444A61}">
      <dgm:prSet/>
      <dgm:spPr/>
      <dgm:t>
        <a:bodyPr/>
        <a:lstStyle/>
        <a:p>
          <a:endParaRPr lang="en-US"/>
        </a:p>
      </dgm:t>
    </dgm:pt>
    <dgm:pt modelId="{F8F61B21-E387-4030-A591-01C15DE3199E}" type="sibTrans" cxnId="{5696D0FC-F45D-4F3C-BE53-B21CAC444A61}">
      <dgm:prSet/>
      <dgm:spPr/>
      <dgm:t>
        <a:bodyPr/>
        <a:lstStyle/>
        <a:p>
          <a:pPr>
            <a:lnSpc>
              <a:spcPct val="100000"/>
            </a:lnSpc>
          </a:pPr>
          <a:endParaRPr lang="en-US"/>
        </a:p>
      </dgm:t>
    </dgm:pt>
    <dgm:pt modelId="{96B182AE-6D84-48FA-A57D-689B8007BCF7}">
      <dgm:prSet custT="1"/>
      <dgm:spPr/>
      <dgm:t>
        <a:bodyPr/>
        <a:lstStyle/>
        <a:p>
          <a:pPr>
            <a:lnSpc>
              <a:spcPct val="100000"/>
            </a:lnSpc>
          </a:pPr>
          <a:r>
            <a:rPr lang="fr-CA" sz="2000" dirty="0"/>
            <a:t>Efficacité accrue</a:t>
          </a:r>
        </a:p>
      </dgm:t>
    </dgm:pt>
    <dgm:pt modelId="{A05613A6-8A20-43F4-8042-37169881D95C}" type="parTrans" cxnId="{9FEF931B-44E1-45E9-8BAB-28B319E1C9BF}">
      <dgm:prSet/>
      <dgm:spPr/>
      <dgm:t>
        <a:bodyPr/>
        <a:lstStyle/>
        <a:p>
          <a:endParaRPr lang="en-US"/>
        </a:p>
      </dgm:t>
    </dgm:pt>
    <dgm:pt modelId="{F8A15359-036F-44E5-9411-03EAE7CC252A}" type="sibTrans" cxnId="{9FEF931B-44E1-45E9-8BAB-28B319E1C9BF}">
      <dgm:prSet/>
      <dgm:spPr/>
      <dgm:t>
        <a:bodyPr/>
        <a:lstStyle/>
        <a:p>
          <a:pPr>
            <a:lnSpc>
              <a:spcPct val="100000"/>
            </a:lnSpc>
          </a:pPr>
          <a:endParaRPr lang="en-US"/>
        </a:p>
      </dgm:t>
    </dgm:pt>
    <dgm:pt modelId="{E8502394-AAF0-44B6-9FD2-3F56CAA2E92E}">
      <dgm:prSet custT="1"/>
      <dgm:spPr/>
      <dgm:t>
        <a:bodyPr/>
        <a:lstStyle/>
        <a:p>
          <a:pPr>
            <a:lnSpc>
              <a:spcPct val="100000"/>
            </a:lnSpc>
          </a:pPr>
          <a:r>
            <a:rPr lang="fr-CA" sz="2000" b="1" i="0" dirty="0"/>
            <a:t>Gestion des risques</a:t>
          </a:r>
        </a:p>
      </dgm:t>
    </dgm:pt>
    <dgm:pt modelId="{E7AE76F5-A865-44DF-9066-5404BCFC31AC}" type="parTrans" cxnId="{458609FE-F9E2-4007-BB54-824C726B8452}">
      <dgm:prSet/>
      <dgm:spPr/>
      <dgm:t>
        <a:bodyPr/>
        <a:lstStyle/>
        <a:p>
          <a:endParaRPr lang="en-CA"/>
        </a:p>
      </dgm:t>
    </dgm:pt>
    <dgm:pt modelId="{70CF37F2-5017-40E1-AE7D-DB62EC431DCF}" type="sibTrans" cxnId="{458609FE-F9E2-4007-BB54-824C726B8452}">
      <dgm:prSet/>
      <dgm:spPr/>
      <dgm:t>
        <a:bodyPr/>
        <a:lstStyle/>
        <a:p>
          <a:pPr>
            <a:lnSpc>
              <a:spcPct val="100000"/>
            </a:lnSpc>
          </a:pPr>
          <a:endParaRPr lang="en-CA"/>
        </a:p>
      </dgm:t>
    </dgm:pt>
    <dgm:pt modelId="{423B56CE-EF54-478A-8CC5-33D2326CAD03}">
      <dgm:prSet custT="1"/>
      <dgm:spPr/>
      <dgm:t>
        <a:bodyPr/>
        <a:lstStyle/>
        <a:p>
          <a:pPr>
            <a:lnSpc>
              <a:spcPct val="100000"/>
            </a:lnSpc>
          </a:pPr>
          <a:r>
            <a:rPr lang="fr-CA" sz="2000" b="1" dirty="0"/>
            <a:t>Collaboration et communication</a:t>
          </a:r>
        </a:p>
      </dgm:t>
    </dgm:pt>
    <dgm:pt modelId="{1C9D9981-F468-49BF-B25E-47E06C8465FD}" type="parTrans" cxnId="{F2E01AF1-80AC-4D68-8503-77D05189A8EE}">
      <dgm:prSet/>
      <dgm:spPr/>
      <dgm:t>
        <a:bodyPr/>
        <a:lstStyle/>
        <a:p>
          <a:endParaRPr lang="en-CA"/>
        </a:p>
      </dgm:t>
    </dgm:pt>
    <dgm:pt modelId="{88CD2743-F2E3-4AFF-88F0-DD16BDDC69CD}" type="sibTrans" cxnId="{F2E01AF1-80AC-4D68-8503-77D05189A8EE}">
      <dgm:prSet/>
      <dgm:spPr/>
      <dgm:t>
        <a:bodyPr/>
        <a:lstStyle/>
        <a:p>
          <a:pPr>
            <a:lnSpc>
              <a:spcPct val="100000"/>
            </a:lnSpc>
          </a:pPr>
          <a:endParaRPr lang="en-CA"/>
        </a:p>
      </dgm:t>
    </dgm:pt>
    <dgm:pt modelId="{67675ED1-E13D-45F2-9D3E-14463C6CBB45}">
      <dgm:prSet custT="1"/>
      <dgm:spPr/>
      <dgm:t>
        <a:bodyPr/>
        <a:lstStyle/>
        <a:p>
          <a:pPr>
            <a:lnSpc>
              <a:spcPct val="100000"/>
            </a:lnSpc>
          </a:pPr>
          <a:r>
            <a:rPr lang="fr-CA" sz="2000" b="1" i="0" dirty="0"/>
            <a:t>Formation et simulation</a:t>
          </a:r>
        </a:p>
      </dgm:t>
    </dgm:pt>
    <dgm:pt modelId="{610AB38C-3199-4CBD-8366-4AEA5CFA391B}" type="parTrans" cxnId="{8C1D7355-2A9C-4DB5-B37F-78BF9F94F2A7}">
      <dgm:prSet/>
      <dgm:spPr/>
      <dgm:t>
        <a:bodyPr/>
        <a:lstStyle/>
        <a:p>
          <a:endParaRPr lang="en-CA"/>
        </a:p>
      </dgm:t>
    </dgm:pt>
    <dgm:pt modelId="{FE1E7E86-E63C-46C4-A8A1-760EDB7930F9}" type="sibTrans" cxnId="{8C1D7355-2A9C-4DB5-B37F-78BF9F94F2A7}">
      <dgm:prSet/>
      <dgm:spPr/>
      <dgm:t>
        <a:bodyPr/>
        <a:lstStyle/>
        <a:p>
          <a:pPr>
            <a:lnSpc>
              <a:spcPct val="100000"/>
            </a:lnSpc>
          </a:pPr>
          <a:endParaRPr lang="en-CA"/>
        </a:p>
      </dgm:t>
    </dgm:pt>
    <dgm:pt modelId="{CCCDADEE-B84D-44CF-9DAB-84129C8A49B8}">
      <dgm:prSet custT="1"/>
      <dgm:spPr/>
      <dgm:t>
        <a:bodyPr/>
        <a:lstStyle/>
        <a:p>
          <a:pPr>
            <a:lnSpc>
              <a:spcPct val="100000"/>
            </a:lnSpc>
          </a:pPr>
          <a:r>
            <a:rPr lang="fr-CA" sz="2000" b="1" dirty="0"/>
            <a:t>Développement de produits et innovation</a:t>
          </a:r>
        </a:p>
      </dgm:t>
    </dgm:pt>
    <dgm:pt modelId="{7347A417-3104-4ADF-94C4-BB6C19787C17}" type="parTrans" cxnId="{589F07B3-921E-4E4D-BB26-07A2E0BAAE90}">
      <dgm:prSet/>
      <dgm:spPr/>
      <dgm:t>
        <a:bodyPr/>
        <a:lstStyle/>
        <a:p>
          <a:endParaRPr lang="en-CA"/>
        </a:p>
      </dgm:t>
    </dgm:pt>
    <dgm:pt modelId="{B3080294-B609-4AC2-B74F-5946B15C0C5C}" type="sibTrans" cxnId="{589F07B3-921E-4E4D-BB26-07A2E0BAAE90}">
      <dgm:prSet/>
      <dgm:spPr/>
      <dgm:t>
        <a:bodyPr/>
        <a:lstStyle/>
        <a:p>
          <a:endParaRPr lang="en-CA"/>
        </a:p>
      </dgm:t>
    </dgm:pt>
    <dgm:pt modelId="{3628946E-1E58-4076-91A2-907EC4B86A24}" type="pres">
      <dgm:prSet presAssocID="{C86D3F00-53D5-4885-9E7A-1D52DC77C88C}" presName="root" presStyleCnt="0">
        <dgm:presLayoutVars>
          <dgm:dir/>
          <dgm:resizeHandles val="exact"/>
        </dgm:presLayoutVars>
      </dgm:prSet>
      <dgm:spPr/>
    </dgm:pt>
    <dgm:pt modelId="{955FC372-217D-4F72-B82A-09836F97C02A}" type="pres">
      <dgm:prSet presAssocID="{7E7303CF-D755-43EE-BB15-9CD33158CF2B}" presName="compNode" presStyleCnt="0"/>
      <dgm:spPr/>
    </dgm:pt>
    <dgm:pt modelId="{E5139CD6-B585-4870-ADF4-E80664D03751}" type="pres">
      <dgm:prSet presAssocID="{7E7303CF-D755-43EE-BB15-9CD33158CF2B}" presName="bgRect" presStyleLbl="bgShp" presStyleIdx="0" presStyleCnt="8"/>
      <dgm:spPr/>
    </dgm:pt>
    <dgm:pt modelId="{17A4D9CA-AC99-44AD-AEF0-43B13B61D4EF}" type="pres">
      <dgm:prSet presAssocID="{7E7303CF-D755-43EE-BB15-9CD33158CF2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uge"/>
        </a:ext>
      </dgm:extLst>
    </dgm:pt>
    <dgm:pt modelId="{21049739-D33C-4054-92DB-BC08C7FD9FFA}" type="pres">
      <dgm:prSet presAssocID="{7E7303CF-D755-43EE-BB15-9CD33158CF2B}" presName="spaceRect" presStyleCnt="0"/>
      <dgm:spPr/>
    </dgm:pt>
    <dgm:pt modelId="{8F36682F-A002-45DD-9154-354E53E8C361}" type="pres">
      <dgm:prSet presAssocID="{7E7303CF-D755-43EE-BB15-9CD33158CF2B}" presName="parTx" presStyleLbl="revTx" presStyleIdx="0" presStyleCnt="8" custScaleX="99099">
        <dgm:presLayoutVars>
          <dgm:chMax val="0"/>
          <dgm:chPref val="0"/>
        </dgm:presLayoutVars>
      </dgm:prSet>
      <dgm:spPr/>
    </dgm:pt>
    <dgm:pt modelId="{3D98DF40-EC2E-41FC-BA9E-6DB40C20D518}" type="pres">
      <dgm:prSet presAssocID="{07239A3F-EE4C-49E8-AAE0-B0999B4A4EC8}" presName="sibTrans" presStyleCnt="0"/>
      <dgm:spPr/>
    </dgm:pt>
    <dgm:pt modelId="{97EA6F10-9F84-4306-9780-0EDF156D8737}" type="pres">
      <dgm:prSet presAssocID="{472CE5F2-E3BF-4563-B5CD-A33DFD590762}" presName="compNode" presStyleCnt="0"/>
      <dgm:spPr/>
    </dgm:pt>
    <dgm:pt modelId="{9572C5A5-F9F9-4894-834A-1C5357161F25}" type="pres">
      <dgm:prSet presAssocID="{472CE5F2-E3BF-4563-B5CD-A33DFD590762}" presName="bgRect" presStyleLbl="bgShp" presStyleIdx="1" presStyleCnt="8"/>
      <dgm:spPr/>
    </dgm:pt>
    <dgm:pt modelId="{D4AF36E1-3BEE-47F3-9A10-D39F3065C9E5}" type="pres">
      <dgm:prSet presAssocID="{472CE5F2-E3BF-4563-B5CD-A33DFD590762}"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sion chart"/>
        </a:ext>
      </dgm:extLst>
    </dgm:pt>
    <dgm:pt modelId="{90F61E37-F67A-4AA2-822C-54B5BA7E77CB}" type="pres">
      <dgm:prSet presAssocID="{472CE5F2-E3BF-4563-B5CD-A33DFD590762}" presName="spaceRect" presStyleCnt="0"/>
      <dgm:spPr/>
    </dgm:pt>
    <dgm:pt modelId="{7FC557AA-5333-462F-8A19-B082C7FF8ABA}" type="pres">
      <dgm:prSet presAssocID="{472CE5F2-E3BF-4563-B5CD-A33DFD590762}" presName="parTx" presStyleLbl="revTx" presStyleIdx="1" presStyleCnt="8">
        <dgm:presLayoutVars>
          <dgm:chMax val="0"/>
          <dgm:chPref val="0"/>
        </dgm:presLayoutVars>
      </dgm:prSet>
      <dgm:spPr/>
    </dgm:pt>
    <dgm:pt modelId="{DBF00C16-9825-4642-9570-274E90C40EBE}" type="pres">
      <dgm:prSet presAssocID="{278A2F28-93E8-41E8-BE68-3BBC807CC364}" presName="sibTrans" presStyleCnt="0"/>
      <dgm:spPr/>
    </dgm:pt>
    <dgm:pt modelId="{D01BBF6A-AF46-4FE6-8F22-2AA5DAE5656F}" type="pres">
      <dgm:prSet presAssocID="{4C812686-BD19-492F-A801-7954A159A96F}" presName="compNode" presStyleCnt="0"/>
      <dgm:spPr/>
    </dgm:pt>
    <dgm:pt modelId="{5AE5F22E-E338-48EF-B863-07D8487C6ACB}" type="pres">
      <dgm:prSet presAssocID="{4C812686-BD19-492F-A801-7954A159A96F}" presName="bgRect" presStyleLbl="bgShp" presStyleIdx="2" presStyleCnt="8"/>
      <dgm:spPr/>
    </dgm:pt>
    <dgm:pt modelId="{793CD119-5F86-4284-BB9C-2BB53C943649}" type="pres">
      <dgm:prSet presAssocID="{4C812686-BD19-492F-A801-7954A159A96F}"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ggy Bank"/>
        </a:ext>
      </dgm:extLst>
    </dgm:pt>
    <dgm:pt modelId="{806E0F21-2359-4F9D-8217-BE0BAEE234C0}" type="pres">
      <dgm:prSet presAssocID="{4C812686-BD19-492F-A801-7954A159A96F}" presName="spaceRect" presStyleCnt="0"/>
      <dgm:spPr/>
    </dgm:pt>
    <dgm:pt modelId="{D28EC71A-D1B7-408F-B520-603CE0854F93}" type="pres">
      <dgm:prSet presAssocID="{4C812686-BD19-492F-A801-7954A159A96F}" presName="parTx" presStyleLbl="revTx" presStyleIdx="2" presStyleCnt="8">
        <dgm:presLayoutVars>
          <dgm:chMax val="0"/>
          <dgm:chPref val="0"/>
        </dgm:presLayoutVars>
      </dgm:prSet>
      <dgm:spPr/>
    </dgm:pt>
    <dgm:pt modelId="{C8BC93D2-2C8B-49B3-8722-4E6A37520ACF}" type="pres">
      <dgm:prSet presAssocID="{F8F61B21-E387-4030-A591-01C15DE3199E}" presName="sibTrans" presStyleCnt="0"/>
      <dgm:spPr/>
    </dgm:pt>
    <dgm:pt modelId="{095B0908-0D87-4F1E-BA1B-2274E2A5853A}" type="pres">
      <dgm:prSet presAssocID="{67675ED1-E13D-45F2-9D3E-14463C6CBB45}" presName="compNode" presStyleCnt="0"/>
      <dgm:spPr/>
    </dgm:pt>
    <dgm:pt modelId="{D30EBA99-D444-4081-9300-2A80BDD3ADC9}" type="pres">
      <dgm:prSet presAssocID="{67675ED1-E13D-45F2-9D3E-14463C6CBB45}" presName="bgRect" presStyleLbl="bgShp" presStyleIdx="3" presStyleCnt="8"/>
      <dgm:spPr/>
    </dgm:pt>
    <dgm:pt modelId="{F6C61EAF-6D20-4D43-BC52-157F63ED3BB1}" type="pres">
      <dgm:prSet presAssocID="{67675ED1-E13D-45F2-9D3E-14463C6CBB45}"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51E2F169-97F1-4858-89EA-FF8799F89D42}" type="pres">
      <dgm:prSet presAssocID="{67675ED1-E13D-45F2-9D3E-14463C6CBB45}" presName="spaceRect" presStyleCnt="0"/>
      <dgm:spPr/>
    </dgm:pt>
    <dgm:pt modelId="{BD188029-DD7E-41EB-BA8D-3ADCAA16AEBB}" type="pres">
      <dgm:prSet presAssocID="{67675ED1-E13D-45F2-9D3E-14463C6CBB45}" presName="parTx" presStyleLbl="revTx" presStyleIdx="3" presStyleCnt="8">
        <dgm:presLayoutVars>
          <dgm:chMax val="0"/>
          <dgm:chPref val="0"/>
        </dgm:presLayoutVars>
      </dgm:prSet>
      <dgm:spPr/>
    </dgm:pt>
    <dgm:pt modelId="{CCD1FF8F-204A-42F2-B4A9-039C0EDF015A}" type="pres">
      <dgm:prSet presAssocID="{FE1E7E86-E63C-46C4-A8A1-760EDB7930F9}" presName="sibTrans" presStyleCnt="0"/>
      <dgm:spPr/>
    </dgm:pt>
    <dgm:pt modelId="{0B4B56CC-33BB-4CFA-9A46-B9A335E3C7C5}" type="pres">
      <dgm:prSet presAssocID="{96B182AE-6D84-48FA-A57D-689B8007BCF7}" presName="compNode" presStyleCnt="0"/>
      <dgm:spPr/>
    </dgm:pt>
    <dgm:pt modelId="{00CFF266-DD33-48FA-AE85-AE422241D112}" type="pres">
      <dgm:prSet presAssocID="{96B182AE-6D84-48FA-A57D-689B8007BCF7}" presName="bgRect" presStyleLbl="bgShp" presStyleIdx="4" presStyleCnt="8"/>
      <dgm:spPr/>
    </dgm:pt>
    <dgm:pt modelId="{F5D64173-3413-41F4-8DF0-6CBFBDC01CA9}" type="pres">
      <dgm:prSet presAssocID="{96B182AE-6D84-48FA-A57D-689B8007BCF7}"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rning"/>
        </a:ext>
      </dgm:extLst>
    </dgm:pt>
    <dgm:pt modelId="{06486C13-9D69-4CEC-8F1C-16AA475C8293}" type="pres">
      <dgm:prSet presAssocID="{96B182AE-6D84-48FA-A57D-689B8007BCF7}" presName="spaceRect" presStyleCnt="0"/>
      <dgm:spPr/>
    </dgm:pt>
    <dgm:pt modelId="{F0338269-FC69-4D28-91A2-5AD6254115C4}" type="pres">
      <dgm:prSet presAssocID="{96B182AE-6D84-48FA-A57D-689B8007BCF7}" presName="parTx" presStyleLbl="revTx" presStyleIdx="4" presStyleCnt="8">
        <dgm:presLayoutVars>
          <dgm:chMax val="0"/>
          <dgm:chPref val="0"/>
        </dgm:presLayoutVars>
      </dgm:prSet>
      <dgm:spPr/>
    </dgm:pt>
    <dgm:pt modelId="{14C3DFD9-4A72-42EC-BDBC-99FBCCA4E84A}" type="pres">
      <dgm:prSet presAssocID="{F8A15359-036F-44E5-9411-03EAE7CC252A}" presName="sibTrans" presStyleCnt="0"/>
      <dgm:spPr/>
    </dgm:pt>
    <dgm:pt modelId="{59AD5AD0-FEFB-4DBB-B900-E44677F30093}" type="pres">
      <dgm:prSet presAssocID="{E8502394-AAF0-44B6-9FD2-3F56CAA2E92E}" presName="compNode" presStyleCnt="0"/>
      <dgm:spPr/>
    </dgm:pt>
    <dgm:pt modelId="{1C533824-FB5B-4CEE-B765-42C2E975F8AE}" type="pres">
      <dgm:prSet presAssocID="{E8502394-AAF0-44B6-9FD2-3F56CAA2E92E}" presName="bgRect" presStyleLbl="bgShp" presStyleIdx="5" presStyleCnt="8"/>
      <dgm:spPr/>
    </dgm:pt>
    <dgm:pt modelId="{62474405-6ABF-4468-8724-1ED0CF557F1A}" type="pres">
      <dgm:prSet presAssocID="{E8502394-AAF0-44B6-9FD2-3F56CAA2E92E}"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at"/>
        </a:ext>
      </dgm:extLst>
    </dgm:pt>
    <dgm:pt modelId="{2D1457EF-3021-4467-8AB1-26B8330D5132}" type="pres">
      <dgm:prSet presAssocID="{E8502394-AAF0-44B6-9FD2-3F56CAA2E92E}" presName="spaceRect" presStyleCnt="0"/>
      <dgm:spPr/>
    </dgm:pt>
    <dgm:pt modelId="{E5A4B992-EB19-42F5-A20C-52F23B5895DE}" type="pres">
      <dgm:prSet presAssocID="{E8502394-AAF0-44B6-9FD2-3F56CAA2E92E}" presName="parTx" presStyleLbl="revTx" presStyleIdx="5" presStyleCnt="8">
        <dgm:presLayoutVars>
          <dgm:chMax val="0"/>
          <dgm:chPref val="0"/>
        </dgm:presLayoutVars>
      </dgm:prSet>
      <dgm:spPr/>
    </dgm:pt>
    <dgm:pt modelId="{3D032DD7-A154-4F14-8A54-5A7CD62D2CAE}" type="pres">
      <dgm:prSet presAssocID="{70CF37F2-5017-40E1-AE7D-DB62EC431DCF}" presName="sibTrans" presStyleCnt="0"/>
      <dgm:spPr/>
    </dgm:pt>
    <dgm:pt modelId="{D103980F-BB06-48DE-A5D8-3C9A042619A2}" type="pres">
      <dgm:prSet presAssocID="{423B56CE-EF54-478A-8CC5-33D2326CAD03}" presName="compNode" presStyleCnt="0"/>
      <dgm:spPr/>
    </dgm:pt>
    <dgm:pt modelId="{9AEA686A-8043-4991-9A47-499844850C83}" type="pres">
      <dgm:prSet presAssocID="{423B56CE-EF54-478A-8CC5-33D2326CAD03}" presName="bgRect" presStyleLbl="bgShp" presStyleIdx="6" presStyleCnt="8"/>
      <dgm:spPr/>
    </dgm:pt>
    <dgm:pt modelId="{BD338DC9-B298-4D19-A05D-7AB68E84DF0B}" type="pres">
      <dgm:prSet presAssocID="{423B56CE-EF54-478A-8CC5-33D2326CAD0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eacher"/>
        </a:ext>
      </dgm:extLst>
    </dgm:pt>
    <dgm:pt modelId="{5FCC21DB-8246-42D2-8E85-3F25889FF9FB}" type="pres">
      <dgm:prSet presAssocID="{423B56CE-EF54-478A-8CC5-33D2326CAD03}" presName="spaceRect" presStyleCnt="0"/>
      <dgm:spPr/>
    </dgm:pt>
    <dgm:pt modelId="{A89BAE97-A47F-4289-B60C-975BAD5DC98C}" type="pres">
      <dgm:prSet presAssocID="{423B56CE-EF54-478A-8CC5-33D2326CAD03}" presName="parTx" presStyleLbl="revTx" presStyleIdx="6" presStyleCnt="8">
        <dgm:presLayoutVars>
          <dgm:chMax val="0"/>
          <dgm:chPref val="0"/>
        </dgm:presLayoutVars>
      </dgm:prSet>
      <dgm:spPr/>
    </dgm:pt>
    <dgm:pt modelId="{0D496DC5-38CD-400B-964E-4BA505A389ED}" type="pres">
      <dgm:prSet presAssocID="{88CD2743-F2E3-4AFF-88F0-DD16BDDC69CD}" presName="sibTrans" presStyleCnt="0"/>
      <dgm:spPr/>
    </dgm:pt>
    <dgm:pt modelId="{FF5C5680-9392-415E-BB77-3AAECA7FA2D3}" type="pres">
      <dgm:prSet presAssocID="{CCCDADEE-B84D-44CF-9DAB-84129C8A49B8}" presName="compNode" presStyleCnt="0"/>
      <dgm:spPr/>
    </dgm:pt>
    <dgm:pt modelId="{67FE980A-C560-49EE-89C6-958A13C0B3A6}" type="pres">
      <dgm:prSet presAssocID="{CCCDADEE-B84D-44CF-9DAB-84129C8A49B8}" presName="bgRect" presStyleLbl="bgShp" presStyleIdx="7" presStyleCnt="8"/>
      <dgm:spPr/>
    </dgm:pt>
    <dgm:pt modelId="{1DBC266E-66F1-4812-A8EE-F5E3DECE3278}" type="pres">
      <dgm:prSet presAssocID="{CCCDADEE-B84D-44CF-9DAB-84129C8A49B8}"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ightbulb"/>
        </a:ext>
      </dgm:extLst>
    </dgm:pt>
    <dgm:pt modelId="{ECDCF380-5D27-4714-909D-BF30706A111E}" type="pres">
      <dgm:prSet presAssocID="{CCCDADEE-B84D-44CF-9DAB-84129C8A49B8}" presName="spaceRect" presStyleCnt="0"/>
      <dgm:spPr/>
    </dgm:pt>
    <dgm:pt modelId="{E058F170-94A6-4F9F-9C7D-4C467B9B5429}" type="pres">
      <dgm:prSet presAssocID="{CCCDADEE-B84D-44CF-9DAB-84129C8A49B8}" presName="parTx" presStyleLbl="revTx" presStyleIdx="7" presStyleCnt="8">
        <dgm:presLayoutVars>
          <dgm:chMax val="0"/>
          <dgm:chPref val="0"/>
        </dgm:presLayoutVars>
      </dgm:prSet>
      <dgm:spPr/>
    </dgm:pt>
  </dgm:ptLst>
  <dgm:cxnLst>
    <dgm:cxn modelId="{9FEF931B-44E1-45E9-8BAB-28B319E1C9BF}" srcId="{C86D3F00-53D5-4885-9E7A-1D52DC77C88C}" destId="{96B182AE-6D84-48FA-A57D-689B8007BCF7}" srcOrd="4" destOrd="0" parTransId="{A05613A6-8A20-43F4-8042-37169881D95C}" sibTransId="{F8A15359-036F-44E5-9411-03EAE7CC252A}"/>
    <dgm:cxn modelId="{A7AA1C2D-DE5D-4C8F-93B2-8D01327BB3FF}" srcId="{C86D3F00-53D5-4885-9E7A-1D52DC77C88C}" destId="{472CE5F2-E3BF-4563-B5CD-A33DFD590762}" srcOrd="1" destOrd="0" parTransId="{725838ED-B55F-4BA2-AB42-B164AEF30E4A}" sibTransId="{278A2F28-93E8-41E8-BE68-3BBC807CC364}"/>
    <dgm:cxn modelId="{D07EA331-80D7-4FCB-BB21-E16E8B6F10DF}" type="presOf" srcId="{4C812686-BD19-492F-A801-7954A159A96F}" destId="{D28EC71A-D1B7-408F-B520-603CE0854F93}" srcOrd="0" destOrd="0" presId="urn:microsoft.com/office/officeart/2018/2/layout/IconVerticalSolidList"/>
    <dgm:cxn modelId="{1809A038-1278-4636-BBC4-3B31B7FCC1D5}" type="presOf" srcId="{C86D3F00-53D5-4885-9E7A-1D52DC77C88C}" destId="{3628946E-1E58-4076-91A2-907EC4B86A24}" srcOrd="0" destOrd="0" presId="urn:microsoft.com/office/officeart/2018/2/layout/IconVerticalSolidList"/>
    <dgm:cxn modelId="{DB8EC441-74F3-4695-BA1F-C0B5A49191C5}" type="presOf" srcId="{E8502394-AAF0-44B6-9FD2-3F56CAA2E92E}" destId="{E5A4B992-EB19-42F5-A20C-52F23B5895DE}" srcOrd="0" destOrd="0" presId="urn:microsoft.com/office/officeart/2018/2/layout/IconVerticalSolidList"/>
    <dgm:cxn modelId="{0ECE8066-FDD4-4F62-9396-13FC28FFFCFE}" type="presOf" srcId="{472CE5F2-E3BF-4563-B5CD-A33DFD590762}" destId="{7FC557AA-5333-462F-8A19-B082C7FF8ABA}" srcOrd="0" destOrd="0" presId="urn:microsoft.com/office/officeart/2018/2/layout/IconVerticalSolidList"/>
    <dgm:cxn modelId="{75C3826D-77B1-405A-9DB3-15A9D2DEAE46}" type="presOf" srcId="{7E7303CF-D755-43EE-BB15-9CD33158CF2B}" destId="{8F36682F-A002-45DD-9154-354E53E8C361}" srcOrd="0" destOrd="0" presId="urn:microsoft.com/office/officeart/2018/2/layout/IconVerticalSolidList"/>
    <dgm:cxn modelId="{8C1D7355-2A9C-4DB5-B37F-78BF9F94F2A7}" srcId="{C86D3F00-53D5-4885-9E7A-1D52DC77C88C}" destId="{67675ED1-E13D-45F2-9D3E-14463C6CBB45}" srcOrd="3" destOrd="0" parTransId="{610AB38C-3199-4CBD-8366-4AEA5CFA391B}" sibTransId="{FE1E7E86-E63C-46C4-A8A1-760EDB7930F9}"/>
    <dgm:cxn modelId="{6F64097A-B6DA-4F5B-BF8F-B41ACB83A825}" type="presOf" srcId="{423B56CE-EF54-478A-8CC5-33D2326CAD03}" destId="{A89BAE97-A47F-4289-B60C-975BAD5DC98C}" srcOrd="0" destOrd="0" presId="urn:microsoft.com/office/officeart/2018/2/layout/IconVerticalSolidList"/>
    <dgm:cxn modelId="{4C2D9D94-22CE-4B22-B63A-C4D192AE11F7}" type="presOf" srcId="{67675ED1-E13D-45F2-9D3E-14463C6CBB45}" destId="{BD188029-DD7E-41EB-BA8D-3ADCAA16AEBB}" srcOrd="0" destOrd="0" presId="urn:microsoft.com/office/officeart/2018/2/layout/IconVerticalSolidList"/>
    <dgm:cxn modelId="{C376379F-57C0-476C-81E9-064CA7735A01}" type="presOf" srcId="{96B182AE-6D84-48FA-A57D-689B8007BCF7}" destId="{F0338269-FC69-4D28-91A2-5AD6254115C4}" srcOrd="0" destOrd="0" presId="urn:microsoft.com/office/officeart/2018/2/layout/IconVerticalSolidList"/>
    <dgm:cxn modelId="{589F07B3-921E-4E4D-BB26-07A2E0BAAE90}" srcId="{C86D3F00-53D5-4885-9E7A-1D52DC77C88C}" destId="{CCCDADEE-B84D-44CF-9DAB-84129C8A49B8}" srcOrd="7" destOrd="0" parTransId="{7347A417-3104-4ADF-94C4-BB6C19787C17}" sibTransId="{B3080294-B609-4AC2-B74F-5946B15C0C5C}"/>
    <dgm:cxn modelId="{2A9C5ADD-710F-442A-8E3A-85B2B92F0ACB}" type="presOf" srcId="{CCCDADEE-B84D-44CF-9DAB-84129C8A49B8}" destId="{E058F170-94A6-4F9F-9C7D-4C467B9B5429}" srcOrd="0" destOrd="0" presId="urn:microsoft.com/office/officeart/2018/2/layout/IconVerticalSolidList"/>
    <dgm:cxn modelId="{F2E01AF1-80AC-4D68-8503-77D05189A8EE}" srcId="{C86D3F00-53D5-4885-9E7A-1D52DC77C88C}" destId="{423B56CE-EF54-478A-8CC5-33D2326CAD03}" srcOrd="6" destOrd="0" parTransId="{1C9D9981-F468-49BF-B25E-47E06C8465FD}" sibTransId="{88CD2743-F2E3-4AFF-88F0-DD16BDDC69CD}"/>
    <dgm:cxn modelId="{2B74AAF8-3B11-404A-9F8B-07E92C7E054F}" srcId="{C86D3F00-53D5-4885-9E7A-1D52DC77C88C}" destId="{7E7303CF-D755-43EE-BB15-9CD33158CF2B}" srcOrd="0" destOrd="0" parTransId="{C0DA7405-69DA-4D7E-8B10-3B17A17531F0}" sibTransId="{07239A3F-EE4C-49E8-AAE0-B0999B4A4EC8}"/>
    <dgm:cxn modelId="{5696D0FC-F45D-4F3C-BE53-B21CAC444A61}" srcId="{C86D3F00-53D5-4885-9E7A-1D52DC77C88C}" destId="{4C812686-BD19-492F-A801-7954A159A96F}" srcOrd="2" destOrd="0" parTransId="{6A17D55D-A428-4A9C-964F-E440D9F4F222}" sibTransId="{F8F61B21-E387-4030-A591-01C15DE3199E}"/>
    <dgm:cxn modelId="{458609FE-F9E2-4007-BB54-824C726B8452}" srcId="{C86D3F00-53D5-4885-9E7A-1D52DC77C88C}" destId="{E8502394-AAF0-44B6-9FD2-3F56CAA2E92E}" srcOrd="5" destOrd="0" parTransId="{E7AE76F5-A865-44DF-9066-5404BCFC31AC}" sibTransId="{70CF37F2-5017-40E1-AE7D-DB62EC431DCF}"/>
    <dgm:cxn modelId="{E895CC2F-A095-4D08-A491-C87B9A6B697C}" type="presParOf" srcId="{3628946E-1E58-4076-91A2-907EC4B86A24}" destId="{955FC372-217D-4F72-B82A-09836F97C02A}" srcOrd="0" destOrd="0" presId="urn:microsoft.com/office/officeart/2018/2/layout/IconVerticalSolidList"/>
    <dgm:cxn modelId="{A2957083-199D-4080-9BCA-A684A31699A8}" type="presParOf" srcId="{955FC372-217D-4F72-B82A-09836F97C02A}" destId="{E5139CD6-B585-4870-ADF4-E80664D03751}" srcOrd="0" destOrd="0" presId="urn:microsoft.com/office/officeart/2018/2/layout/IconVerticalSolidList"/>
    <dgm:cxn modelId="{7D783BAB-B193-4EC1-97EF-63B0ADF90B69}" type="presParOf" srcId="{955FC372-217D-4F72-B82A-09836F97C02A}" destId="{17A4D9CA-AC99-44AD-AEF0-43B13B61D4EF}" srcOrd="1" destOrd="0" presId="urn:microsoft.com/office/officeart/2018/2/layout/IconVerticalSolidList"/>
    <dgm:cxn modelId="{4ACA0647-0BE5-4E5F-8EF3-5EBD51FB0E6F}" type="presParOf" srcId="{955FC372-217D-4F72-B82A-09836F97C02A}" destId="{21049739-D33C-4054-92DB-BC08C7FD9FFA}" srcOrd="2" destOrd="0" presId="urn:microsoft.com/office/officeart/2018/2/layout/IconVerticalSolidList"/>
    <dgm:cxn modelId="{1A432BB9-9828-4B8F-A67C-44DF835F80A2}" type="presParOf" srcId="{955FC372-217D-4F72-B82A-09836F97C02A}" destId="{8F36682F-A002-45DD-9154-354E53E8C361}" srcOrd="3" destOrd="0" presId="urn:microsoft.com/office/officeart/2018/2/layout/IconVerticalSolidList"/>
    <dgm:cxn modelId="{6005E51B-3203-448A-BD88-4D55D3F40CB6}" type="presParOf" srcId="{3628946E-1E58-4076-91A2-907EC4B86A24}" destId="{3D98DF40-EC2E-41FC-BA9E-6DB40C20D518}" srcOrd="1" destOrd="0" presId="urn:microsoft.com/office/officeart/2018/2/layout/IconVerticalSolidList"/>
    <dgm:cxn modelId="{7EB76E1C-0316-46F7-9896-ABC5BC6A9430}" type="presParOf" srcId="{3628946E-1E58-4076-91A2-907EC4B86A24}" destId="{97EA6F10-9F84-4306-9780-0EDF156D8737}" srcOrd="2" destOrd="0" presId="urn:microsoft.com/office/officeart/2018/2/layout/IconVerticalSolidList"/>
    <dgm:cxn modelId="{3DFD43BF-2EB9-4DD2-B8AA-8B882FBF1952}" type="presParOf" srcId="{97EA6F10-9F84-4306-9780-0EDF156D8737}" destId="{9572C5A5-F9F9-4894-834A-1C5357161F25}" srcOrd="0" destOrd="0" presId="urn:microsoft.com/office/officeart/2018/2/layout/IconVerticalSolidList"/>
    <dgm:cxn modelId="{F75C733D-9342-4AC3-B553-0A254BAAC219}" type="presParOf" srcId="{97EA6F10-9F84-4306-9780-0EDF156D8737}" destId="{D4AF36E1-3BEE-47F3-9A10-D39F3065C9E5}" srcOrd="1" destOrd="0" presId="urn:microsoft.com/office/officeart/2018/2/layout/IconVerticalSolidList"/>
    <dgm:cxn modelId="{A68EACFB-B41A-4A3D-A5D4-BCB4813D652B}" type="presParOf" srcId="{97EA6F10-9F84-4306-9780-0EDF156D8737}" destId="{90F61E37-F67A-4AA2-822C-54B5BA7E77CB}" srcOrd="2" destOrd="0" presId="urn:microsoft.com/office/officeart/2018/2/layout/IconVerticalSolidList"/>
    <dgm:cxn modelId="{02D4BEF9-8A77-426B-AF70-AAB6A3924168}" type="presParOf" srcId="{97EA6F10-9F84-4306-9780-0EDF156D8737}" destId="{7FC557AA-5333-462F-8A19-B082C7FF8ABA}" srcOrd="3" destOrd="0" presId="urn:microsoft.com/office/officeart/2018/2/layout/IconVerticalSolidList"/>
    <dgm:cxn modelId="{A4E7BE21-462B-4307-AF3B-6BC8F0E92ADB}" type="presParOf" srcId="{3628946E-1E58-4076-91A2-907EC4B86A24}" destId="{DBF00C16-9825-4642-9570-274E90C40EBE}" srcOrd="3" destOrd="0" presId="urn:microsoft.com/office/officeart/2018/2/layout/IconVerticalSolidList"/>
    <dgm:cxn modelId="{5D0E6AC6-DC3A-46A0-87BA-AB4FE9FA5576}" type="presParOf" srcId="{3628946E-1E58-4076-91A2-907EC4B86A24}" destId="{D01BBF6A-AF46-4FE6-8F22-2AA5DAE5656F}" srcOrd="4" destOrd="0" presId="urn:microsoft.com/office/officeart/2018/2/layout/IconVerticalSolidList"/>
    <dgm:cxn modelId="{14D23E8A-FD00-4196-B13F-51D047111A6C}" type="presParOf" srcId="{D01BBF6A-AF46-4FE6-8F22-2AA5DAE5656F}" destId="{5AE5F22E-E338-48EF-B863-07D8487C6ACB}" srcOrd="0" destOrd="0" presId="urn:microsoft.com/office/officeart/2018/2/layout/IconVerticalSolidList"/>
    <dgm:cxn modelId="{711A2D82-A844-4571-A80B-4784CDF9209C}" type="presParOf" srcId="{D01BBF6A-AF46-4FE6-8F22-2AA5DAE5656F}" destId="{793CD119-5F86-4284-BB9C-2BB53C943649}" srcOrd="1" destOrd="0" presId="urn:microsoft.com/office/officeart/2018/2/layout/IconVerticalSolidList"/>
    <dgm:cxn modelId="{2D5DC82D-2B8D-41D8-8369-7B85AD7D1612}" type="presParOf" srcId="{D01BBF6A-AF46-4FE6-8F22-2AA5DAE5656F}" destId="{806E0F21-2359-4F9D-8217-BE0BAEE234C0}" srcOrd="2" destOrd="0" presId="urn:microsoft.com/office/officeart/2018/2/layout/IconVerticalSolidList"/>
    <dgm:cxn modelId="{60EADE0B-601C-4A7D-A98A-1A7644BBE9DE}" type="presParOf" srcId="{D01BBF6A-AF46-4FE6-8F22-2AA5DAE5656F}" destId="{D28EC71A-D1B7-408F-B520-603CE0854F93}" srcOrd="3" destOrd="0" presId="urn:microsoft.com/office/officeart/2018/2/layout/IconVerticalSolidList"/>
    <dgm:cxn modelId="{A650D74B-7160-47EE-A653-2DA9577C6337}" type="presParOf" srcId="{3628946E-1E58-4076-91A2-907EC4B86A24}" destId="{C8BC93D2-2C8B-49B3-8722-4E6A37520ACF}" srcOrd="5" destOrd="0" presId="urn:microsoft.com/office/officeart/2018/2/layout/IconVerticalSolidList"/>
    <dgm:cxn modelId="{21934D65-0D1B-4606-B2F7-6C45A605B466}" type="presParOf" srcId="{3628946E-1E58-4076-91A2-907EC4B86A24}" destId="{095B0908-0D87-4F1E-BA1B-2274E2A5853A}" srcOrd="6" destOrd="0" presId="urn:microsoft.com/office/officeart/2018/2/layout/IconVerticalSolidList"/>
    <dgm:cxn modelId="{A2187D1C-F41C-4D78-97D6-9E02237C9AFE}" type="presParOf" srcId="{095B0908-0D87-4F1E-BA1B-2274E2A5853A}" destId="{D30EBA99-D444-4081-9300-2A80BDD3ADC9}" srcOrd="0" destOrd="0" presId="urn:microsoft.com/office/officeart/2018/2/layout/IconVerticalSolidList"/>
    <dgm:cxn modelId="{8E3D411F-976B-49FD-8241-7765F0302CF2}" type="presParOf" srcId="{095B0908-0D87-4F1E-BA1B-2274E2A5853A}" destId="{F6C61EAF-6D20-4D43-BC52-157F63ED3BB1}" srcOrd="1" destOrd="0" presId="urn:microsoft.com/office/officeart/2018/2/layout/IconVerticalSolidList"/>
    <dgm:cxn modelId="{93AF18BF-1F5B-4D07-A84D-91136CF1E8B8}" type="presParOf" srcId="{095B0908-0D87-4F1E-BA1B-2274E2A5853A}" destId="{51E2F169-97F1-4858-89EA-FF8799F89D42}" srcOrd="2" destOrd="0" presId="urn:microsoft.com/office/officeart/2018/2/layout/IconVerticalSolidList"/>
    <dgm:cxn modelId="{3875CE88-F77A-44F5-A420-28102827C8EC}" type="presParOf" srcId="{095B0908-0D87-4F1E-BA1B-2274E2A5853A}" destId="{BD188029-DD7E-41EB-BA8D-3ADCAA16AEBB}" srcOrd="3" destOrd="0" presId="urn:microsoft.com/office/officeart/2018/2/layout/IconVerticalSolidList"/>
    <dgm:cxn modelId="{4E1DF077-F5D5-49EA-B1FD-DA7A4FB46AE4}" type="presParOf" srcId="{3628946E-1E58-4076-91A2-907EC4B86A24}" destId="{CCD1FF8F-204A-42F2-B4A9-039C0EDF015A}" srcOrd="7" destOrd="0" presId="urn:microsoft.com/office/officeart/2018/2/layout/IconVerticalSolidList"/>
    <dgm:cxn modelId="{E81A3DB4-E7E4-4036-8488-0594184E59EE}" type="presParOf" srcId="{3628946E-1E58-4076-91A2-907EC4B86A24}" destId="{0B4B56CC-33BB-4CFA-9A46-B9A335E3C7C5}" srcOrd="8" destOrd="0" presId="urn:microsoft.com/office/officeart/2018/2/layout/IconVerticalSolidList"/>
    <dgm:cxn modelId="{82CE3209-E02D-46A6-A78C-415765521DA7}" type="presParOf" srcId="{0B4B56CC-33BB-4CFA-9A46-B9A335E3C7C5}" destId="{00CFF266-DD33-48FA-AE85-AE422241D112}" srcOrd="0" destOrd="0" presId="urn:microsoft.com/office/officeart/2018/2/layout/IconVerticalSolidList"/>
    <dgm:cxn modelId="{E3828F4C-3941-4912-A510-A0C41A328580}" type="presParOf" srcId="{0B4B56CC-33BB-4CFA-9A46-B9A335E3C7C5}" destId="{F5D64173-3413-41F4-8DF0-6CBFBDC01CA9}" srcOrd="1" destOrd="0" presId="urn:microsoft.com/office/officeart/2018/2/layout/IconVerticalSolidList"/>
    <dgm:cxn modelId="{4ACCF458-465B-43D7-90CD-3E56DCFD69E1}" type="presParOf" srcId="{0B4B56CC-33BB-4CFA-9A46-B9A335E3C7C5}" destId="{06486C13-9D69-4CEC-8F1C-16AA475C8293}" srcOrd="2" destOrd="0" presId="urn:microsoft.com/office/officeart/2018/2/layout/IconVerticalSolidList"/>
    <dgm:cxn modelId="{88CBB456-0136-47A4-99B7-D0C7743EA7CF}" type="presParOf" srcId="{0B4B56CC-33BB-4CFA-9A46-B9A335E3C7C5}" destId="{F0338269-FC69-4D28-91A2-5AD6254115C4}" srcOrd="3" destOrd="0" presId="urn:microsoft.com/office/officeart/2018/2/layout/IconVerticalSolidList"/>
    <dgm:cxn modelId="{EF3EAF17-892A-423D-8CCF-1CD63E4E581D}" type="presParOf" srcId="{3628946E-1E58-4076-91A2-907EC4B86A24}" destId="{14C3DFD9-4A72-42EC-BDBC-99FBCCA4E84A}" srcOrd="9" destOrd="0" presId="urn:microsoft.com/office/officeart/2018/2/layout/IconVerticalSolidList"/>
    <dgm:cxn modelId="{10C54D63-0BC3-461A-9330-175DDE418B1A}" type="presParOf" srcId="{3628946E-1E58-4076-91A2-907EC4B86A24}" destId="{59AD5AD0-FEFB-4DBB-B900-E44677F30093}" srcOrd="10" destOrd="0" presId="urn:microsoft.com/office/officeart/2018/2/layout/IconVerticalSolidList"/>
    <dgm:cxn modelId="{6CD42559-E7EB-43EA-A7C8-A4A4B6E2CEEC}" type="presParOf" srcId="{59AD5AD0-FEFB-4DBB-B900-E44677F30093}" destId="{1C533824-FB5B-4CEE-B765-42C2E975F8AE}" srcOrd="0" destOrd="0" presId="urn:microsoft.com/office/officeart/2018/2/layout/IconVerticalSolidList"/>
    <dgm:cxn modelId="{F4515D9A-DE1B-41EC-9F5C-EC99BF2C6B89}" type="presParOf" srcId="{59AD5AD0-FEFB-4DBB-B900-E44677F30093}" destId="{62474405-6ABF-4468-8724-1ED0CF557F1A}" srcOrd="1" destOrd="0" presId="urn:microsoft.com/office/officeart/2018/2/layout/IconVerticalSolidList"/>
    <dgm:cxn modelId="{429B863F-8134-4845-88E9-99D271A13406}" type="presParOf" srcId="{59AD5AD0-FEFB-4DBB-B900-E44677F30093}" destId="{2D1457EF-3021-4467-8AB1-26B8330D5132}" srcOrd="2" destOrd="0" presId="urn:microsoft.com/office/officeart/2018/2/layout/IconVerticalSolidList"/>
    <dgm:cxn modelId="{37FEB958-8D6E-4D53-996E-5D6BC8A67CF1}" type="presParOf" srcId="{59AD5AD0-FEFB-4DBB-B900-E44677F30093}" destId="{E5A4B992-EB19-42F5-A20C-52F23B5895DE}" srcOrd="3" destOrd="0" presId="urn:microsoft.com/office/officeart/2018/2/layout/IconVerticalSolidList"/>
    <dgm:cxn modelId="{2F8034B9-4FBC-4E97-AEB7-803482B7E347}" type="presParOf" srcId="{3628946E-1E58-4076-91A2-907EC4B86A24}" destId="{3D032DD7-A154-4F14-8A54-5A7CD62D2CAE}" srcOrd="11" destOrd="0" presId="urn:microsoft.com/office/officeart/2018/2/layout/IconVerticalSolidList"/>
    <dgm:cxn modelId="{9ECB0F1A-85E6-4A3C-A128-B8DEE052C373}" type="presParOf" srcId="{3628946E-1E58-4076-91A2-907EC4B86A24}" destId="{D103980F-BB06-48DE-A5D8-3C9A042619A2}" srcOrd="12" destOrd="0" presId="urn:microsoft.com/office/officeart/2018/2/layout/IconVerticalSolidList"/>
    <dgm:cxn modelId="{CFA9413C-970A-4C97-B90C-C8A30B43CA6F}" type="presParOf" srcId="{D103980F-BB06-48DE-A5D8-3C9A042619A2}" destId="{9AEA686A-8043-4991-9A47-499844850C83}" srcOrd="0" destOrd="0" presId="urn:microsoft.com/office/officeart/2018/2/layout/IconVerticalSolidList"/>
    <dgm:cxn modelId="{F81F29BE-7D64-45AA-AD94-F5CD95C1E439}" type="presParOf" srcId="{D103980F-BB06-48DE-A5D8-3C9A042619A2}" destId="{BD338DC9-B298-4D19-A05D-7AB68E84DF0B}" srcOrd="1" destOrd="0" presId="urn:microsoft.com/office/officeart/2018/2/layout/IconVerticalSolidList"/>
    <dgm:cxn modelId="{3BBF91FC-0AAC-4FE9-9C1E-6604165510A6}" type="presParOf" srcId="{D103980F-BB06-48DE-A5D8-3C9A042619A2}" destId="{5FCC21DB-8246-42D2-8E85-3F25889FF9FB}" srcOrd="2" destOrd="0" presId="urn:microsoft.com/office/officeart/2018/2/layout/IconVerticalSolidList"/>
    <dgm:cxn modelId="{E66E419F-977C-4AF1-9C62-A54696442547}" type="presParOf" srcId="{D103980F-BB06-48DE-A5D8-3C9A042619A2}" destId="{A89BAE97-A47F-4289-B60C-975BAD5DC98C}" srcOrd="3" destOrd="0" presId="urn:microsoft.com/office/officeart/2018/2/layout/IconVerticalSolidList"/>
    <dgm:cxn modelId="{9AAA7415-647D-4D3F-9363-466AC1DA5A40}" type="presParOf" srcId="{3628946E-1E58-4076-91A2-907EC4B86A24}" destId="{0D496DC5-38CD-400B-964E-4BA505A389ED}" srcOrd="13" destOrd="0" presId="urn:microsoft.com/office/officeart/2018/2/layout/IconVerticalSolidList"/>
    <dgm:cxn modelId="{F6120BA8-6002-4047-9D68-E23E295399D4}" type="presParOf" srcId="{3628946E-1E58-4076-91A2-907EC4B86A24}" destId="{FF5C5680-9392-415E-BB77-3AAECA7FA2D3}" srcOrd="14" destOrd="0" presId="urn:microsoft.com/office/officeart/2018/2/layout/IconVerticalSolidList"/>
    <dgm:cxn modelId="{B7AA1ED0-9987-4AEA-9709-E4EF8F257861}" type="presParOf" srcId="{FF5C5680-9392-415E-BB77-3AAECA7FA2D3}" destId="{67FE980A-C560-49EE-89C6-958A13C0B3A6}" srcOrd="0" destOrd="0" presId="urn:microsoft.com/office/officeart/2018/2/layout/IconVerticalSolidList"/>
    <dgm:cxn modelId="{525E6987-689A-422E-BDBB-C23A78BAAFA3}" type="presParOf" srcId="{FF5C5680-9392-415E-BB77-3AAECA7FA2D3}" destId="{1DBC266E-66F1-4812-A8EE-F5E3DECE3278}" srcOrd="1" destOrd="0" presId="urn:microsoft.com/office/officeart/2018/2/layout/IconVerticalSolidList"/>
    <dgm:cxn modelId="{4FB83B5E-B5CF-4ED8-B66F-EF3938BF2EE3}" type="presParOf" srcId="{FF5C5680-9392-415E-BB77-3AAECA7FA2D3}" destId="{ECDCF380-5D27-4714-909D-BF30706A111E}" srcOrd="2" destOrd="0" presId="urn:microsoft.com/office/officeart/2018/2/layout/IconVerticalSolidList"/>
    <dgm:cxn modelId="{DB0F920B-40F3-45A6-8A9B-C071832397D9}" type="presParOf" srcId="{FF5C5680-9392-415E-BB77-3AAECA7FA2D3}" destId="{E058F170-94A6-4F9F-9C7D-4C467B9B542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ED5375-B8B6-4AAE-947D-442713A95ED0}"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658A226B-AEF1-4A0C-8DEE-46D972FE5CDF}">
      <dgm:prSet/>
      <dgm:spPr/>
      <dgm:t>
        <a:bodyPr/>
        <a:lstStyle/>
        <a:p>
          <a:r>
            <a:rPr lang="en-US" dirty="0"/>
            <a:t>Smart Buildings </a:t>
          </a:r>
        </a:p>
      </dgm:t>
    </dgm:pt>
    <dgm:pt modelId="{322DAC1A-B866-4CCA-A3F2-CDC2704C595B}" type="parTrans" cxnId="{92981E7C-1142-4385-8591-70B49A5E01D6}">
      <dgm:prSet/>
      <dgm:spPr/>
      <dgm:t>
        <a:bodyPr/>
        <a:lstStyle/>
        <a:p>
          <a:endParaRPr lang="en-US"/>
        </a:p>
      </dgm:t>
    </dgm:pt>
    <dgm:pt modelId="{0A28AF45-07F1-4E51-B90D-197747A4E6C2}" type="sibTrans" cxnId="{92981E7C-1142-4385-8591-70B49A5E01D6}">
      <dgm:prSet/>
      <dgm:spPr/>
      <dgm:t>
        <a:bodyPr/>
        <a:lstStyle/>
        <a:p>
          <a:pPr>
            <a:lnSpc>
              <a:spcPct val="100000"/>
            </a:lnSpc>
          </a:pPr>
          <a:endParaRPr lang="en-US"/>
        </a:p>
      </dgm:t>
    </dgm:pt>
    <dgm:pt modelId="{19467BC3-481C-4D07-B821-5019BA189A38}">
      <dgm:prSet/>
      <dgm:spPr/>
      <dgm:t>
        <a:bodyPr/>
        <a:lstStyle/>
        <a:p>
          <a:r>
            <a:rPr lang="en-US"/>
            <a:t>Smart Agriculture</a:t>
          </a:r>
        </a:p>
      </dgm:t>
    </dgm:pt>
    <dgm:pt modelId="{04E90C32-5FF6-4D00-933B-A1955721420F}" type="parTrans" cxnId="{77FC1D88-1249-430D-B749-7BB5DC017029}">
      <dgm:prSet/>
      <dgm:spPr/>
      <dgm:t>
        <a:bodyPr/>
        <a:lstStyle/>
        <a:p>
          <a:endParaRPr lang="en-US"/>
        </a:p>
      </dgm:t>
    </dgm:pt>
    <dgm:pt modelId="{4CE31B94-4706-446B-9CD5-008929AE0134}" type="sibTrans" cxnId="{77FC1D88-1249-430D-B749-7BB5DC017029}">
      <dgm:prSet/>
      <dgm:spPr/>
      <dgm:t>
        <a:bodyPr/>
        <a:lstStyle/>
        <a:p>
          <a:pPr>
            <a:lnSpc>
              <a:spcPct val="100000"/>
            </a:lnSpc>
          </a:pPr>
          <a:endParaRPr lang="en-US"/>
        </a:p>
      </dgm:t>
    </dgm:pt>
    <dgm:pt modelId="{228DF076-1DC3-49A3-8D86-BF3D04717ACD}">
      <dgm:prSet/>
      <dgm:spPr/>
      <dgm:t>
        <a:bodyPr/>
        <a:lstStyle/>
        <a:p>
          <a:r>
            <a:rPr lang="en-US"/>
            <a:t>Smart Cities.</a:t>
          </a:r>
        </a:p>
      </dgm:t>
    </dgm:pt>
    <dgm:pt modelId="{AA0CF102-0834-4BBC-9704-4E3BF8968004}" type="parTrans" cxnId="{39DC0E66-DAEE-4D36-A4BA-E613A418D4D6}">
      <dgm:prSet/>
      <dgm:spPr/>
      <dgm:t>
        <a:bodyPr/>
        <a:lstStyle/>
        <a:p>
          <a:endParaRPr lang="en-US"/>
        </a:p>
      </dgm:t>
    </dgm:pt>
    <dgm:pt modelId="{D4E16B3E-FE18-439D-82A8-76537828425F}" type="sibTrans" cxnId="{39DC0E66-DAEE-4D36-A4BA-E613A418D4D6}">
      <dgm:prSet/>
      <dgm:spPr/>
      <dgm:t>
        <a:bodyPr/>
        <a:lstStyle/>
        <a:p>
          <a:pPr>
            <a:lnSpc>
              <a:spcPct val="100000"/>
            </a:lnSpc>
          </a:pPr>
          <a:endParaRPr lang="en-US"/>
        </a:p>
      </dgm:t>
    </dgm:pt>
    <dgm:pt modelId="{E318323A-95BA-419B-BACD-F4FBC1879519}">
      <dgm:prSet/>
      <dgm:spPr/>
      <dgm:t>
        <a:bodyPr/>
        <a:lstStyle/>
        <a:p>
          <a:r>
            <a:rPr lang="en-US"/>
            <a:t>Connected Healthcare</a:t>
          </a:r>
        </a:p>
      </dgm:t>
    </dgm:pt>
    <dgm:pt modelId="{E78CD979-6B5A-4235-B6DC-8F8B36283BD1}" type="parTrans" cxnId="{CF3B8786-C628-4EC7-A5C2-593132F99F22}">
      <dgm:prSet/>
      <dgm:spPr/>
      <dgm:t>
        <a:bodyPr/>
        <a:lstStyle/>
        <a:p>
          <a:endParaRPr lang="en-US"/>
        </a:p>
      </dgm:t>
    </dgm:pt>
    <dgm:pt modelId="{EB37B23C-CC31-4FF3-B653-F96CA56953D6}" type="sibTrans" cxnId="{CF3B8786-C628-4EC7-A5C2-593132F99F22}">
      <dgm:prSet/>
      <dgm:spPr/>
      <dgm:t>
        <a:bodyPr/>
        <a:lstStyle/>
        <a:p>
          <a:pPr>
            <a:lnSpc>
              <a:spcPct val="100000"/>
            </a:lnSpc>
          </a:pPr>
          <a:endParaRPr lang="en-US"/>
        </a:p>
      </dgm:t>
    </dgm:pt>
    <dgm:pt modelId="{A007ACD9-C8E6-4F2F-B491-93EEEBCBB2E7}">
      <dgm:prSet/>
      <dgm:spPr/>
      <dgm:t>
        <a:bodyPr/>
        <a:lstStyle/>
        <a:p>
          <a:r>
            <a:rPr lang="en-US"/>
            <a:t>Smart infrastructure</a:t>
          </a:r>
        </a:p>
      </dgm:t>
    </dgm:pt>
    <dgm:pt modelId="{AE995174-2F41-47BE-BB97-BA706AF41ACA}" type="parTrans" cxnId="{40534BDC-5759-4FE8-845A-3BB09E734ACB}">
      <dgm:prSet/>
      <dgm:spPr/>
      <dgm:t>
        <a:bodyPr/>
        <a:lstStyle/>
        <a:p>
          <a:endParaRPr lang="en-US"/>
        </a:p>
      </dgm:t>
    </dgm:pt>
    <dgm:pt modelId="{7B62022D-A82B-4DD3-86AD-61184EDC6B46}" type="sibTrans" cxnId="{40534BDC-5759-4FE8-845A-3BB09E734ACB}">
      <dgm:prSet/>
      <dgm:spPr/>
      <dgm:t>
        <a:bodyPr/>
        <a:lstStyle/>
        <a:p>
          <a:endParaRPr lang="en-US"/>
        </a:p>
      </dgm:t>
    </dgm:pt>
    <dgm:pt modelId="{DCA0B8F7-536B-49D1-9D29-F6A2BC67D99E}" type="pres">
      <dgm:prSet presAssocID="{7FED5375-B8B6-4AAE-947D-442713A95ED0}" presName="root" presStyleCnt="0">
        <dgm:presLayoutVars>
          <dgm:dir/>
          <dgm:resizeHandles val="exact"/>
        </dgm:presLayoutVars>
      </dgm:prSet>
      <dgm:spPr/>
    </dgm:pt>
    <dgm:pt modelId="{17C8145D-8DFD-479C-99ED-831D166810C1}" type="pres">
      <dgm:prSet presAssocID="{658A226B-AEF1-4A0C-8DEE-46D972FE5CDF}" presName="compNode" presStyleCnt="0"/>
      <dgm:spPr/>
    </dgm:pt>
    <dgm:pt modelId="{6966E30F-2B56-4AD8-B787-8EB4C4911693}" type="pres">
      <dgm:prSet presAssocID="{658A226B-AEF1-4A0C-8DEE-46D972FE5CDF}" presName="iconRect" presStyleLbl="node1" presStyleIdx="0" presStyleCnt="5"/>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D412E5FB-A4B6-490E-8CF5-554E8BC86E06}" type="pres">
      <dgm:prSet presAssocID="{658A226B-AEF1-4A0C-8DEE-46D972FE5CDF}" presName="spaceRect" presStyleCnt="0"/>
      <dgm:spPr/>
    </dgm:pt>
    <dgm:pt modelId="{46E267D1-5EC3-4613-9C0A-B3B9E6999C54}" type="pres">
      <dgm:prSet presAssocID="{658A226B-AEF1-4A0C-8DEE-46D972FE5CDF}" presName="textRect" presStyleLbl="revTx" presStyleIdx="0" presStyleCnt="5">
        <dgm:presLayoutVars>
          <dgm:chMax val="1"/>
          <dgm:chPref val="1"/>
        </dgm:presLayoutVars>
      </dgm:prSet>
      <dgm:spPr/>
    </dgm:pt>
    <dgm:pt modelId="{9BC0636B-9070-4920-9DF8-DC15E59F0FB2}" type="pres">
      <dgm:prSet presAssocID="{0A28AF45-07F1-4E51-B90D-197747A4E6C2}" presName="sibTrans" presStyleCnt="0"/>
      <dgm:spPr/>
    </dgm:pt>
    <dgm:pt modelId="{2B143789-710F-4E90-B4A4-C48E5055A840}" type="pres">
      <dgm:prSet presAssocID="{19467BC3-481C-4D07-B821-5019BA189A38}" presName="compNode" presStyleCnt="0"/>
      <dgm:spPr/>
    </dgm:pt>
    <dgm:pt modelId="{1FCCDE19-3444-45C0-A162-78A8880E5D9D}" type="pres">
      <dgm:prSet presAssocID="{19467BC3-481C-4D07-B821-5019BA189A38}" presName="iconRect" presStyleLbl="node1" presStyleIdx="1" presStyleCnt="5"/>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43AB71B8-6161-4D50-A331-BADBBC415A5C}" type="pres">
      <dgm:prSet presAssocID="{19467BC3-481C-4D07-B821-5019BA189A38}" presName="spaceRect" presStyleCnt="0"/>
      <dgm:spPr/>
    </dgm:pt>
    <dgm:pt modelId="{1F50A94D-229D-4092-B5A0-D147B3BB16A3}" type="pres">
      <dgm:prSet presAssocID="{19467BC3-481C-4D07-B821-5019BA189A38}" presName="textRect" presStyleLbl="revTx" presStyleIdx="1" presStyleCnt="5">
        <dgm:presLayoutVars>
          <dgm:chMax val="1"/>
          <dgm:chPref val="1"/>
        </dgm:presLayoutVars>
      </dgm:prSet>
      <dgm:spPr/>
    </dgm:pt>
    <dgm:pt modelId="{DFB75E38-338A-471D-9877-EB16DB8BA73F}" type="pres">
      <dgm:prSet presAssocID="{4CE31B94-4706-446B-9CD5-008929AE0134}" presName="sibTrans" presStyleCnt="0"/>
      <dgm:spPr/>
    </dgm:pt>
    <dgm:pt modelId="{6217E171-E899-47C2-B10F-7A8BEF8F70B3}" type="pres">
      <dgm:prSet presAssocID="{228DF076-1DC3-49A3-8D86-BF3D04717ACD}" presName="compNode" presStyleCnt="0"/>
      <dgm:spPr/>
    </dgm:pt>
    <dgm:pt modelId="{3DFFCA90-0AA1-473D-949B-74A007201C8A}" type="pres">
      <dgm:prSet presAssocID="{228DF076-1DC3-49A3-8D86-BF3D04717ACD}" presName="iconRect" presStyleLbl="node1" presStyleIdx="2" presStyleCnt="5"/>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75B2C4B7-AB1B-45D5-B182-AB65D55F1B46}" type="pres">
      <dgm:prSet presAssocID="{228DF076-1DC3-49A3-8D86-BF3D04717ACD}" presName="spaceRect" presStyleCnt="0"/>
      <dgm:spPr/>
    </dgm:pt>
    <dgm:pt modelId="{FC24A7A5-7DA7-443A-AA2C-1320D670EC96}" type="pres">
      <dgm:prSet presAssocID="{228DF076-1DC3-49A3-8D86-BF3D04717ACD}" presName="textRect" presStyleLbl="revTx" presStyleIdx="2" presStyleCnt="5">
        <dgm:presLayoutVars>
          <dgm:chMax val="1"/>
          <dgm:chPref val="1"/>
        </dgm:presLayoutVars>
      </dgm:prSet>
      <dgm:spPr/>
    </dgm:pt>
    <dgm:pt modelId="{6392BF98-7415-4D1C-BB88-F6D7F4023433}" type="pres">
      <dgm:prSet presAssocID="{D4E16B3E-FE18-439D-82A8-76537828425F}" presName="sibTrans" presStyleCnt="0"/>
      <dgm:spPr/>
    </dgm:pt>
    <dgm:pt modelId="{0B2C46B6-D1A9-4D56-9946-4198FEA016C6}" type="pres">
      <dgm:prSet presAssocID="{E318323A-95BA-419B-BACD-F4FBC1879519}" presName="compNode" presStyleCnt="0"/>
      <dgm:spPr/>
    </dgm:pt>
    <dgm:pt modelId="{10D34244-4C60-4A12-B5ED-FC7FB18C6475}" type="pres">
      <dgm:prSet presAssocID="{E318323A-95BA-419B-BACD-F4FBC1879519}" presName="iconRect" presStyleLbl="node1" presStyleIdx="3" presStyleCnt="5"/>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ethoscope"/>
        </a:ext>
      </dgm:extLst>
    </dgm:pt>
    <dgm:pt modelId="{B6547D45-1295-4D62-B9C0-164217EB5C5F}" type="pres">
      <dgm:prSet presAssocID="{E318323A-95BA-419B-BACD-F4FBC1879519}" presName="spaceRect" presStyleCnt="0"/>
      <dgm:spPr/>
    </dgm:pt>
    <dgm:pt modelId="{F720A800-C629-4501-A340-90E4FFED27BA}" type="pres">
      <dgm:prSet presAssocID="{E318323A-95BA-419B-BACD-F4FBC1879519}" presName="textRect" presStyleLbl="revTx" presStyleIdx="3" presStyleCnt="5">
        <dgm:presLayoutVars>
          <dgm:chMax val="1"/>
          <dgm:chPref val="1"/>
        </dgm:presLayoutVars>
      </dgm:prSet>
      <dgm:spPr/>
    </dgm:pt>
    <dgm:pt modelId="{99A6E25F-0111-4997-A96D-CB12B8F1A703}" type="pres">
      <dgm:prSet presAssocID="{EB37B23C-CC31-4FF3-B653-F96CA56953D6}" presName="sibTrans" presStyleCnt="0"/>
      <dgm:spPr/>
    </dgm:pt>
    <dgm:pt modelId="{20FB3464-FF24-4D43-B6CE-875516882819}" type="pres">
      <dgm:prSet presAssocID="{A007ACD9-C8E6-4F2F-B491-93EEEBCBB2E7}" presName="compNode" presStyleCnt="0"/>
      <dgm:spPr/>
    </dgm:pt>
    <dgm:pt modelId="{673A4A14-CAA3-4E8E-8D9B-8950C828B65C}" type="pres">
      <dgm:prSet presAssocID="{A007ACD9-C8E6-4F2F-B491-93EEEBCBB2E7}" presName="iconRect" presStyleLbl="node1" presStyleIdx="4" presStyleCnt="5"/>
      <dgm:spPr>
        <a:blipFill>
          <a:blip xmlns:r="http://schemas.openxmlformats.org/officeDocument/2006/relationships" r:embed="rId9">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reless router"/>
        </a:ext>
      </dgm:extLst>
    </dgm:pt>
    <dgm:pt modelId="{1CE90925-5A6A-44E5-ACF0-538B9F7B9ADB}" type="pres">
      <dgm:prSet presAssocID="{A007ACD9-C8E6-4F2F-B491-93EEEBCBB2E7}" presName="spaceRect" presStyleCnt="0"/>
      <dgm:spPr/>
    </dgm:pt>
    <dgm:pt modelId="{1475AA00-D16B-4D17-8D05-9B4677E03062}" type="pres">
      <dgm:prSet presAssocID="{A007ACD9-C8E6-4F2F-B491-93EEEBCBB2E7}" presName="textRect" presStyleLbl="revTx" presStyleIdx="4" presStyleCnt="5">
        <dgm:presLayoutVars>
          <dgm:chMax val="1"/>
          <dgm:chPref val="1"/>
        </dgm:presLayoutVars>
      </dgm:prSet>
      <dgm:spPr/>
    </dgm:pt>
  </dgm:ptLst>
  <dgm:cxnLst>
    <dgm:cxn modelId="{34251408-8004-401E-9BC4-DDBCA103A9EC}" type="presOf" srcId="{A007ACD9-C8E6-4F2F-B491-93EEEBCBB2E7}" destId="{1475AA00-D16B-4D17-8D05-9B4677E03062}" srcOrd="0" destOrd="0" presId="urn:microsoft.com/office/officeart/2018/2/layout/IconLabelList"/>
    <dgm:cxn modelId="{86AE9A33-B967-4EDE-9B3F-7127D1BF1C29}" type="presOf" srcId="{658A226B-AEF1-4A0C-8DEE-46D972FE5CDF}" destId="{46E267D1-5EC3-4613-9C0A-B3B9E6999C54}" srcOrd="0" destOrd="0" presId="urn:microsoft.com/office/officeart/2018/2/layout/IconLabelList"/>
    <dgm:cxn modelId="{39DC0E66-DAEE-4D36-A4BA-E613A418D4D6}" srcId="{7FED5375-B8B6-4AAE-947D-442713A95ED0}" destId="{228DF076-1DC3-49A3-8D86-BF3D04717ACD}" srcOrd="2" destOrd="0" parTransId="{AA0CF102-0834-4BBC-9704-4E3BF8968004}" sibTransId="{D4E16B3E-FE18-439D-82A8-76537828425F}"/>
    <dgm:cxn modelId="{1FAA3646-534B-4CAC-B035-6450287BC9BC}" type="presOf" srcId="{E318323A-95BA-419B-BACD-F4FBC1879519}" destId="{F720A800-C629-4501-A340-90E4FFED27BA}" srcOrd="0" destOrd="0" presId="urn:microsoft.com/office/officeart/2018/2/layout/IconLabelList"/>
    <dgm:cxn modelId="{D67B316B-11D4-4EE9-BFBD-981C44222D12}" type="presOf" srcId="{228DF076-1DC3-49A3-8D86-BF3D04717ACD}" destId="{FC24A7A5-7DA7-443A-AA2C-1320D670EC96}" srcOrd="0" destOrd="0" presId="urn:microsoft.com/office/officeart/2018/2/layout/IconLabelList"/>
    <dgm:cxn modelId="{92981E7C-1142-4385-8591-70B49A5E01D6}" srcId="{7FED5375-B8B6-4AAE-947D-442713A95ED0}" destId="{658A226B-AEF1-4A0C-8DEE-46D972FE5CDF}" srcOrd="0" destOrd="0" parTransId="{322DAC1A-B866-4CCA-A3F2-CDC2704C595B}" sibTransId="{0A28AF45-07F1-4E51-B90D-197747A4E6C2}"/>
    <dgm:cxn modelId="{CF3B8786-C628-4EC7-A5C2-593132F99F22}" srcId="{7FED5375-B8B6-4AAE-947D-442713A95ED0}" destId="{E318323A-95BA-419B-BACD-F4FBC1879519}" srcOrd="3" destOrd="0" parTransId="{E78CD979-6B5A-4235-B6DC-8F8B36283BD1}" sibTransId="{EB37B23C-CC31-4FF3-B653-F96CA56953D6}"/>
    <dgm:cxn modelId="{77FC1D88-1249-430D-B749-7BB5DC017029}" srcId="{7FED5375-B8B6-4AAE-947D-442713A95ED0}" destId="{19467BC3-481C-4D07-B821-5019BA189A38}" srcOrd="1" destOrd="0" parTransId="{04E90C32-5FF6-4D00-933B-A1955721420F}" sibTransId="{4CE31B94-4706-446B-9CD5-008929AE0134}"/>
    <dgm:cxn modelId="{3A3165C8-F962-4945-AFD9-C8A6354E2657}" type="presOf" srcId="{7FED5375-B8B6-4AAE-947D-442713A95ED0}" destId="{DCA0B8F7-536B-49D1-9D29-F6A2BC67D99E}" srcOrd="0" destOrd="0" presId="urn:microsoft.com/office/officeart/2018/2/layout/IconLabelList"/>
    <dgm:cxn modelId="{E5C133D6-947C-4EB7-88F0-6478EAF25796}" type="presOf" srcId="{19467BC3-481C-4D07-B821-5019BA189A38}" destId="{1F50A94D-229D-4092-B5A0-D147B3BB16A3}" srcOrd="0" destOrd="0" presId="urn:microsoft.com/office/officeart/2018/2/layout/IconLabelList"/>
    <dgm:cxn modelId="{40534BDC-5759-4FE8-845A-3BB09E734ACB}" srcId="{7FED5375-B8B6-4AAE-947D-442713A95ED0}" destId="{A007ACD9-C8E6-4F2F-B491-93EEEBCBB2E7}" srcOrd="4" destOrd="0" parTransId="{AE995174-2F41-47BE-BB97-BA706AF41ACA}" sibTransId="{7B62022D-A82B-4DD3-86AD-61184EDC6B46}"/>
    <dgm:cxn modelId="{3388E19C-903D-4C52-87E8-A3A84C1D70E7}" type="presParOf" srcId="{DCA0B8F7-536B-49D1-9D29-F6A2BC67D99E}" destId="{17C8145D-8DFD-479C-99ED-831D166810C1}" srcOrd="0" destOrd="0" presId="urn:microsoft.com/office/officeart/2018/2/layout/IconLabelList"/>
    <dgm:cxn modelId="{7F2A2E72-2289-41DD-BEAF-618525B4DE60}" type="presParOf" srcId="{17C8145D-8DFD-479C-99ED-831D166810C1}" destId="{6966E30F-2B56-4AD8-B787-8EB4C4911693}" srcOrd="0" destOrd="0" presId="urn:microsoft.com/office/officeart/2018/2/layout/IconLabelList"/>
    <dgm:cxn modelId="{A7ADF3D7-BADB-4972-888E-CE8BEB4C90AF}" type="presParOf" srcId="{17C8145D-8DFD-479C-99ED-831D166810C1}" destId="{D412E5FB-A4B6-490E-8CF5-554E8BC86E06}" srcOrd="1" destOrd="0" presId="urn:microsoft.com/office/officeart/2018/2/layout/IconLabelList"/>
    <dgm:cxn modelId="{BB819170-EB9D-4B76-A5C7-F26109AFEB1E}" type="presParOf" srcId="{17C8145D-8DFD-479C-99ED-831D166810C1}" destId="{46E267D1-5EC3-4613-9C0A-B3B9E6999C54}" srcOrd="2" destOrd="0" presId="urn:microsoft.com/office/officeart/2018/2/layout/IconLabelList"/>
    <dgm:cxn modelId="{83FAE995-D726-4031-99C6-F7EF85F40C14}" type="presParOf" srcId="{DCA0B8F7-536B-49D1-9D29-F6A2BC67D99E}" destId="{9BC0636B-9070-4920-9DF8-DC15E59F0FB2}" srcOrd="1" destOrd="0" presId="urn:microsoft.com/office/officeart/2018/2/layout/IconLabelList"/>
    <dgm:cxn modelId="{564B50A0-693A-4B13-BF09-FBFD957EB32F}" type="presParOf" srcId="{DCA0B8F7-536B-49D1-9D29-F6A2BC67D99E}" destId="{2B143789-710F-4E90-B4A4-C48E5055A840}" srcOrd="2" destOrd="0" presId="urn:microsoft.com/office/officeart/2018/2/layout/IconLabelList"/>
    <dgm:cxn modelId="{E8840633-CDAA-49E1-AB91-65840178799D}" type="presParOf" srcId="{2B143789-710F-4E90-B4A4-C48E5055A840}" destId="{1FCCDE19-3444-45C0-A162-78A8880E5D9D}" srcOrd="0" destOrd="0" presId="urn:microsoft.com/office/officeart/2018/2/layout/IconLabelList"/>
    <dgm:cxn modelId="{73DBE1DB-AE03-4E5E-AE1D-DC175674BDD0}" type="presParOf" srcId="{2B143789-710F-4E90-B4A4-C48E5055A840}" destId="{43AB71B8-6161-4D50-A331-BADBBC415A5C}" srcOrd="1" destOrd="0" presId="urn:microsoft.com/office/officeart/2018/2/layout/IconLabelList"/>
    <dgm:cxn modelId="{B4AB39E7-16EF-4EEB-91A3-09A624884A97}" type="presParOf" srcId="{2B143789-710F-4E90-B4A4-C48E5055A840}" destId="{1F50A94D-229D-4092-B5A0-D147B3BB16A3}" srcOrd="2" destOrd="0" presId="urn:microsoft.com/office/officeart/2018/2/layout/IconLabelList"/>
    <dgm:cxn modelId="{2BC9B1C0-1981-413C-9422-716DC0593792}" type="presParOf" srcId="{DCA0B8F7-536B-49D1-9D29-F6A2BC67D99E}" destId="{DFB75E38-338A-471D-9877-EB16DB8BA73F}" srcOrd="3" destOrd="0" presId="urn:microsoft.com/office/officeart/2018/2/layout/IconLabelList"/>
    <dgm:cxn modelId="{8DBE5D5E-6135-4F3C-8C04-C20C56A42ABA}" type="presParOf" srcId="{DCA0B8F7-536B-49D1-9D29-F6A2BC67D99E}" destId="{6217E171-E899-47C2-B10F-7A8BEF8F70B3}" srcOrd="4" destOrd="0" presId="urn:microsoft.com/office/officeart/2018/2/layout/IconLabelList"/>
    <dgm:cxn modelId="{37B0BE7D-9E0D-4BE4-92EB-BBFCF0A70BDD}" type="presParOf" srcId="{6217E171-E899-47C2-B10F-7A8BEF8F70B3}" destId="{3DFFCA90-0AA1-473D-949B-74A007201C8A}" srcOrd="0" destOrd="0" presId="urn:microsoft.com/office/officeart/2018/2/layout/IconLabelList"/>
    <dgm:cxn modelId="{B3A7FB9E-1754-4C40-B69B-791052CBC2E1}" type="presParOf" srcId="{6217E171-E899-47C2-B10F-7A8BEF8F70B3}" destId="{75B2C4B7-AB1B-45D5-B182-AB65D55F1B46}" srcOrd="1" destOrd="0" presId="urn:microsoft.com/office/officeart/2018/2/layout/IconLabelList"/>
    <dgm:cxn modelId="{9CD9D7CA-93C1-43DB-A849-41A75BE73256}" type="presParOf" srcId="{6217E171-E899-47C2-B10F-7A8BEF8F70B3}" destId="{FC24A7A5-7DA7-443A-AA2C-1320D670EC96}" srcOrd="2" destOrd="0" presId="urn:microsoft.com/office/officeart/2018/2/layout/IconLabelList"/>
    <dgm:cxn modelId="{8E8F9E88-0097-482E-BA09-830C02355357}" type="presParOf" srcId="{DCA0B8F7-536B-49D1-9D29-F6A2BC67D99E}" destId="{6392BF98-7415-4D1C-BB88-F6D7F4023433}" srcOrd="5" destOrd="0" presId="urn:microsoft.com/office/officeart/2018/2/layout/IconLabelList"/>
    <dgm:cxn modelId="{5D6379C7-6859-49A1-85BD-C6D2A1B84348}" type="presParOf" srcId="{DCA0B8F7-536B-49D1-9D29-F6A2BC67D99E}" destId="{0B2C46B6-D1A9-4D56-9946-4198FEA016C6}" srcOrd="6" destOrd="0" presId="urn:microsoft.com/office/officeart/2018/2/layout/IconLabelList"/>
    <dgm:cxn modelId="{2FF4DC3B-6C86-4CD6-8044-2BA78AE6BBC5}" type="presParOf" srcId="{0B2C46B6-D1A9-4D56-9946-4198FEA016C6}" destId="{10D34244-4C60-4A12-B5ED-FC7FB18C6475}" srcOrd="0" destOrd="0" presId="urn:microsoft.com/office/officeart/2018/2/layout/IconLabelList"/>
    <dgm:cxn modelId="{1C641D32-6493-4AF8-AF8B-402CC2018D58}" type="presParOf" srcId="{0B2C46B6-D1A9-4D56-9946-4198FEA016C6}" destId="{B6547D45-1295-4D62-B9C0-164217EB5C5F}" srcOrd="1" destOrd="0" presId="urn:microsoft.com/office/officeart/2018/2/layout/IconLabelList"/>
    <dgm:cxn modelId="{DA0F530E-A6EC-4A56-836E-93278BD6BE57}" type="presParOf" srcId="{0B2C46B6-D1A9-4D56-9946-4198FEA016C6}" destId="{F720A800-C629-4501-A340-90E4FFED27BA}" srcOrd="2" destOrd="0" presId="urn:microsoft.com/office/officeart/2018/2/layout/IconLabelList"/>
    <dgm:cxn modelId="{83742E07-A429-40A6-9071-6B6F8E14D93E}" type="presParOf" srcId="{DCA0B8F7-536B-49D1-9D29-F6A2BC67D99E}" destId="{99A6E25F-0111-4997-A96D-CB12B8F1A703}" srcOrd="7" destOrd="0" presId="urn:microsoft.com/office/officeart/2018/2/layout/IconLabelList"/>
    <dgm:cxn modelId="{C9DF904E-AE72-4334-874A-E4C916E35344}" type="presParOf" srcId="{DCA0B8F7-536B-49D1-9D29-F6A2BC67D99E}" destId="{20FB3464-FF24-4D43-B6CE-875516882819}" srcOrd="8" destOrd="0" presId="urn:microsoft.com/office/officeart/2018/2/layout/IconLabelList"/>
    <dgm:cxn modelId="{EEF9141D-3734-4FC8-B13A-6FAD6D12E25C}" type="presParOf" srcId="{20FB3464-FF24-4D43-B6CE-875516882819}" destId="{673A4A14-CAA3-4E8E-8D9B-8950C828B65C}" srcOrd="0" destOrd="0" presId="urn:microsoft.com/office/officeart/2018/2/layout/IconLabelList"/>
    <dgm:cxn modelId="{6BF30373-57F8-4200-B4A1-74B239CADF92}" type="presParOf" srcId="{20FB3464-FF24-4D43-B6CE-875516882819}" destId="{1CE90925-5A6A-44E5-ACF0-538B9F7B9ADB}" srcOrd="1" destOrd="0" presId="urn:microsoft.com/office/officeart/2018/2/layout/IconLabelList"/>
    <dgm:cxn modelId="{01AA838A-E59D-4442-A878-21F63AF6AB7F}" type="presParOf" srcId="{20FB3464-FF24-4D43-B6CE-875516882819}" destId="{1475AA00-D16B-4D17-8D05-9B4677E0306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9F89F8-AF94-4A5A-81D4-AEB77AAA06EB}" type="doc">
      <dgm:prSet loTypeId="urn:microsoft.com/office/officeart/2016/7/layout/VerticalHollowActionList" loCatId="List" qsTypeId="urn:microsoft.com/office/officeart/2005/8/quickstyle/simple1" qsCatId="simple" csTypeId="urn:microsoft.com/office/officeart/2005/8/colors/accent2_2" csCatId="accent2" phldr="1"/>
      <dgm:spPr/>
      <dgm:t>
        <a:bodyPr/>
        <a:lstStyle/>
        <a:p>
          <a:endParaRPr lang="en-US"/>
        </a:p>
      </dgm:t>
    </dgm:pt>
    <dgm:pt modelId="{5A51EA0D-14A4-4DF6-BA0B-A2CDD6E1712E}">
      <dgm:prSet/>
      <dgm:spPr/>
      <dgm:t>
        <a:bodyPr/>
        <a:lstStyle/>
        <a:p>
          <a:r>
            <a:rPr lang="en-US" b="1" i="1" dirty="0"/>
            <a:t>Improve</a:t>
          </a:r>
        </a:p>
      </dgm:t>
    </dgm:pt>
    <dgm:pt modelId="{6C205656-0D66-437C-90E0-7E1734DC931B}" type="parTrans" cxnId="{ED7D3985-A300-4263-A383-AA5C82FDB6B6}">
      <dgm:prSet/>
      <dgm:spPr/>
      <dgm:t>
        <a:bodyPr/>
        <a:lstStyle/>
        <a:p>
          <a:endParaRPr lang="en-US"/>
        </a:p>
      </dgm:t>
    </dgm:pt>
    <dgm:pt modelId="{31DE0930-8226-4D86-ADBA-0071C3EE2CCC}" type="sibTrans" cxnId="{ED7D3985-A300-4263-A383-AA5C82FDB6B6}">
      <dgm:prSet/>
      <dgm:spPr/>
      <dgm:t>
        <a:bodyPr/>
        <a:lstStyle/>
        <a:p>
          <a:endParaRPr lang="en-US"/>
        </a:p>
      </dgm:t>
    </dgm:pt>
    <dgm:pt modelId="{CFFB9CF1-2243-40AA-9FFE-39D7F124A79C}">
      <dgm:prSet custT="1"/>
      <dgm:spPr>
        <a:solidFill>
          <a:schemeClr val="accent4">
            <a:lumMod val="75000"/>
            <a:lumOff val="25000"/>
          </a:schemeClr>
        </a:solidFill>
      </dgm:spPr>
      <dgm:t>
        <a:bodyPr/>
        <a:lstStyle/>
        <a:p>
          <a:r>
            <a:rPr lang="en-US" sz="2000" dirty="0"/>
            <a:t>GC Employee Productivity</a:t>
          </a:r>
        </a:p>
      </dgm:t>
    </dgm:pt>
    <dgm:pt modelId="{8013894B-946A-444A-BAB8-553BBCF587B2}" type="parTrans" cxnId="{25CF4D79-4F00-41CD-B52D-73D694DB96C1}">
      <dgm:prSet/>
      <dgm:spPr/>
      <dgm:t>
        <a:bodyPr/>
        <a:lstStyle/>
        <a:p>
          <a:endParaRPr lang="en-US"/>
        </a:p>
      </dgm:t>
    </dgm:pt>
    <dgm:pt modelId="{D9130126-8A06-42D2-9B91-70CC6AA301FA}" type="sibTrans" cxnId="{25CF4D79-4F00-41CD-B52D-73D694DB96C1}">
      <dgm:prSet/>
      <dgm:spPr/>
      <dgm:t>
        <a:bodyPr/>
        <a:lstStyle/>
        <a:p>
          <a:endParaRPr lang="en-US"/>
        </a:p>
      </dgm:t>
    </dgm:pt>
    <dgm:pt modelId="{8AC865E6-D3E6-41BB-B119-32FAF9867908}">
      <dgm:prSet/>
      <dgm:spPr/>
      <dgm:t>
        <a:bodyPr/>
        <a:lstStyle/>
        <a:p>
          <a:r>
            <a:rPr lang="en-US" b="1" i="1" dirty="0"/>
            <a:t>Increase</a:t>
          </a:r>
        </a:p>
      </dgm:t>
    </dgm:pt>
    <dgm:pt modelId="{77D684EA-5C4F-4C25-98CA-2F1F368A2E1B}" type="parTrans" cxnId="{B626C2DA-08F8-4869-809D-8F0826594FC0}">
      <dgm:prSet/>
      <dgm:spPr/>
      <dgm:t>
        <a:bodyPr/>
        <a:lstStyle/>
        <a:p>
          <a:endParaRPr lang="en-US"/>
        </a:p>
      </dgm:t>
    </dgm:pt>
    <dgm:pt modelId="{71DEBC31-B23D-410D-AD47-5ED226CD31DB}" type="sibTrans" cxnId="{B626C2DA-08F8-4869-809D-8F0826594FC0}">
      <dgm:prSet/>
      <dgm:spPr/>
      <dgm:t>
        <a:bodyPr/>
        <a:lstStyle/>
        <a:p>
          <a:endParaRPr lang="en-US"/>
        </a:p>
      </dgm:t>
    </dgm:pt>
    <dgm:pt modelId="{52935103-CAC0-429F-93F9-961603ABFA3A}">
      <dgm:prSet custT="1"/>
      <dgm:spPr>
        <a:solidFill>
          <a:schemeClr val="accent4">
            <a:lumMod val="75000"/>
            <a:lumOff val="25000"/>
          </a:schemeClr>
        </a:solidFill>
      </dgm:spPr>
      <dgm:t>
        <a:bodyPr/>
        <a:lstStyle/>
        <a:p>
          <a:r>
            <a:rPr lang="en-US" sz="2000" dirty="0"/>
            <a:t>Operational Efficiency</a:t>
          </a:r>
        </a:p>
      </dgm:t>
    </dgm:pt>
    <dgm:pt modelId="{20D68642-FBED-4B9E-BABF-C9AF20D51B20}" type="parTrans" cxnId="{FA6B8437-F592-43F7-9CD3-C849C38E4926}">
      <dgm:prSet/>
      <dgm:spPr/>
      <dgm:t>
        <a:bodyPr/>
        <a:lstStyle/>
        <a:p>
          <a:endParaRPr lang="en-US"/>
        </a:p>
      </dgm:t>
    </dgm:pt>
    <dgm:pt modelId="{88F3CED9-4E65-4016-AD11-E47F1A48D8C1}" type="sibTrans" cxnId="{FA6B8437-F592-43F7-9CD3-C849C38E4926}">
      <dgm:prSet/>
      <dgm:spPr/>
      <dgm:t>
        <a:bodyPr/>
        <a:lstStyle/>
        <a:p>
          <a:endParaRPr lang="en-US"/>
        </a:p>
      </dgm:t>
    </dgm:pt>
    <dgm:pt modelId="{561650CB-7CF1-4BD3-9B5C-F9EACC47BC3A}">
      <dgm:prSet/>
      <dgm:spPr/>
      <dgm:t>
        <a:bodyPr/>
        <a:lstStyle/>
        <a:p>
          <a:r>
            <a:rPr lang="en-US" b="1" i="1" dirty="0"/>
            <a:t>Manage</a:t>
          </a:r>
        </a:p>
      </dgm:t>
    </dgm:pt>
    <dgm:pt modelId="{FFB4E775-A5F9-4A3A-87DD-87D4435F92C5}" type="parTrans" cxnId="{E859BDAD-95C8-48DB-9D4A-FB6F82B7DF8D}">
      <dgm:prSet/>
      <dgm:spPr/>
      <dgm:t>
        <a:bodyPr/>
        <a:lstStyle/>
        <a:p>
          <a:endParaRPr lang="en-US"/>
        </a:p>
      </dgm:t>
    </dgm:pt>
    <dgm:pt modelId="{C9B70F99-2228-425E-A0CC-D0871C300402}" type="sibTrans" cxnId="{E859BDAD-95C8-48DB-9D4A-FB6F82B7DF8D}">
      <dgm:prSet/>
      <dgm:spPr/>
      <dgm:t>
        <a:bodyPr/>
        <a:lstStyle/>
        <a:p>
          <a:endParaRPr lang="en-US"/>
        </a:p>
      </dgm:t>
    </dgm:pt>
    <dgm:pt modelId="{B8824826-AFDD-4F16-AD71-30BEAD942F3D}">
      <dgm:prSet custT="1"/>
      <dgm:spPr>
        <a:solidFill>
          <a:schemeClr val="accent4">
            <a:lumMod val="75000"/>
            <a:lumOff val="25000"/>
          </a:schemeClr>
        </a:solidFill>
      </dgm:spPr>
      <dgm:t>
        <a:bodyPr/>
        <a:lstStyle/>
        <a:p>
          <a:r>
            <a:rPr lang="en-US" sz="2000" dirty="0"/>
            <a:t>Costs and Resources More Effectively</a:t>
          </a:r>
        </a:p>
      </dgm:t>
    </dgm:pt>
    <dgm:pt modelId="{C2951009-8186-4140-919B-CB13819BC8FA}" type="parTrans" cxnId="{D92AEB4C-1B6F-4860-B7DC-B809B2EBCFC3}">
      <dgm:prSet/>
      <dgm:spPr/>
      <dgm:t>
        <a:bodyPr/>
        <a:lstStyle/>
        <a:p>
          <a:endParaRPr lang="en-US"/>
        </a:p>
      </dgm:t>
    </dgm:pt>
    <dgm:pt modelId="{E6C2A860-8B47-49B3-AB1D-BA44A0E330A4}" type="sibTrans" cxnId="{D92AEB4C-1B6F-4860-B7DC-B809B2EBCFC3}">
      <dgm:prSet/>
      <dgm:spPr/>
      <dgm:t>
        <a:bodyPr/>
        <a:lstStyle/>
        <a:p>
          <a:endParaRPr lang="en-US"/>
        </a:p>
      </dgm:t>
    </dgm:pt>
    <dgm:pt modelId="{8A8C854D-DACE-4759-9456-FE6B95CF5D64}">
      <dgm:prSet/>
      <dgm:spPr/>
      <dgm:t>
        <a:bodyPr/>
        <a:lstStyle/>
        <a:p>
          <a:r>
            <a:rPr lang="en-US" b="1" i="1" dirty="0"/>
            <a:t>Ensure</a:t>
          </a:r>
        </a:p>
      </dgm:t>
    </dgm:pt>
    <dgm:pt modelId="{D1BAD865-5458-494C-9F8D-C3D9DCBCA922}" type="parTrans" cxnId="{ABF5BF8E-8826-4333-98BD-8541DAD0BC88}">
      <dgm:prSet/>
      <dgm:spPr/>
      <dgm:t>
        <a:bodyPr/>
        <a:lstStyle/>
        <a:p>
          <a:endParaRPr lang="en-US"/>
        </a:p>
      </dgm:t>
    </dgm:pt>
    <dgm:pt modelId="{50B37F21-3CAC-4F5D-B5EC-03F705EE8771}" type="sibTrans" cxnId="{ABF5BF8E-8826-4333-98BD-8541DAD0BC88}">
      <dgm:prSet/>
      <dgm:spPr/>
      <dgm:t>
        <a:bodyPr/>
        <a:lstStyle/>
        <a:p>
          <a:endParaRPr lang="en-US"/>
        </a:p>
      </dgm:t>
    </dgm:pt>
    <dgm:pt modelId="{A163C263-B63E-4EA0-BED2-078076A44A28}">
      <dgm:prSet custT="1"/>
      <dgm:spPr>
        <a:solidFill>
          <a:schemeClr val="accent4">
            <a:lumMod val="75000"/>
            <a:lumOff val="25000"/>
          </a:schemeClr>
        </a:solidFill>
      </dgm:spPr>
      <dgm:t>
        <a:bodyPr/>
        <a:lstStyle/>
        <a:p>
          <a:r>
            <a:rPr lang="en-US" sz="2000" dirty="0"/>
            <a:t>Safety and Security </a:t>
          </a:r>
        </a:p>
      </dgm:t>
    </dgm:pt>
    <dgm:pt modelId="{AB0447C3-397C-4BD2-ADDD-E06754198F4F}" type="parTrans" cxnId="{48817466-6E95-4FEF-82A9-96386693D052}">
      <dgm:prSet/>
      <dgm:spPr/>
      <dgm:t>
        <a:bodyPr/>
        <a:lstStyle/>
        <a:p>
          <a:endParaRPr lang="en-US"/>
        </a:p>
      </dgm:t>
    </dgm:pt>
    <dgm:pt modelId="{162DC192-5C82-4627-893F-CDA4A9BD9412}" type="sibTrans" cxnId="{48817466-6E95-4FEF-82A9-96386693D052}">
      <dgm:prSet/>
      <dgm:spPr/>
      <dgm:t>
        <a:bodyPr/>
        <a:lstStyle/>
        <a:p>
          <a:endParaRPr lang="en-US"/>
        </a:p>
      </dgm:t>
    </dgm:pt>
    <dgm:pt modelId="{B5BA7EAE-FC53-4F3D-8AF2-2DC08C98367D}">
      <dgm:prSet/>
      <dgm:spPr/>
      <dgm:t>
        <a:bodyPr/>
        <a:lstStyle/>
        <a:p>
          <a:r>
            <a:rPr lang="en-US" b="1" i="1" dirty="0"/>
            <a:t>Enhance</a:t>
          </a:r>
        </a:p>
      </dgm:t>
    </dgm:pt>
    <dgm:pt modelId="{51BF1D25-3A37-4A63-BFC3-4FDBEC669FEF}" type="parTrans" cxnId="{84220185-ABCF-4997-A376-1DF368240453}">
      <dgm:prSet/>
      <dgm:spPr/>
      <dgm:t>
        <a:bodyPr/>
        <a:lstStyle/>
        <a:p>
          <a:endParaRPr lang="en-US"/>
        </a:p>
      </dgm:t>
    </dgm:pt>
    <dgm:pt modelId="{3C726009-FFC4-4C17-B43C-1ADBC54C5BEE}" type="sibTrans" cxnId="{84220185-ABCF-4997-A376-1DF368240453}">
      <dgm:prSet/>
      <dgm:spPr/>
      <dgm:t>
        <a:bodyPr/>
        <a:lstStyle/>
        <a:p>
          <a:endParaRPr lang="en-US"/>
        </a:p>
      </dgm:t>
    </dgm:pt>
    <dgm:pt modelId="{AF80B3AC-B635-407E-8F29-089B460ECD3B}">
      <dgm:prSet custT="1"/>
      <dgm:spPr>
        <a:solidFill>
          <a:schemeClr val="accent4">
            <a:lumMod val="75000"/>
            <a:lumOff val="25000"/>
          </a:schemeClr>
        </a:solidFill>
      </dgm:spPr>
      <dgm:t>
        <a:bodyPr/>
        <a:lstStyle/>
        <a:p>
          <a:r>
            <a:rPr lang="en-US" sz="2000" dirty="0"/>
            <a:t>Citizen Experiences</a:t>
          </a:r>
        </a:p>
      </dgm:t>
    </dgm:pt>
    <dgm:pt modelId="{7FA3A417-D97A-427A-BB44-7426A94B1D5F}" type="parTrans" cxnId="{34A1678E-03FD-4F83-863E-93806CD0C903}">
      <dgm:prSet/>
      <dgm:spPr/>
      <dgm:t>
        <a:bodyPr/>
        <a:lstStyle/>
        <a:p>
          <a:endParaRPr lang="en-US"/>
        </a:p>
      </dgm:t>
    </dgm:pt>
    <dgm:pt modelId="{D59AC758-D0D5-4ED5-AA38-7CDA5CED314C}" type="sibTrans" cxnId="{34A1678E-03FD-4F83-863E-93806CD0C903}">
      <dgm:prSet/>
      <dgm:spPr/>
      <dgm:t>
        <a:bodyPr/>
        <a:lstStyle/>
        <a:p>
          <a:endParaRPr lang="en-US"/>
        </a:p>
      </dgm:t>
    </dgm:pt>
    <dgm:pt modelId="{02CE989B-27D4-48EA-BA50-A1FD53AD5A7B}">
      <dgm:prSet/>
      <dgm:spPr/>
      <dgm:t>
        <a:bodyPr/>
        <a:lstStyle/>
        <a:p>
          <a:r>
            <a:rPr lang="en-US" b="1" i="1" dirty="0"/>
            <a:t>Innovate</a:t>
          </a:r>
        </a:p>
      </dgm:t>
    </dgm:pt>
    <dgm:pt modelId="{B56CA976-C47F-4E68-83EA-087FEDF7ECFA}" type="parTrans" cxnId="{5F2980BF-3F6C-4066-BE4F-47C31B3295FF}">
      <dgm:prSet/>
      <dgm:spPr/>
      <dgm:t>
        <a:bodyPr/>
        <a:lstStyle/>
        <a:p>
          <a:endParaRPr lang="en-US"/>
        </a:p>
      </dgm:t>
    </dgm:pt>
    <dgm:pt modelId="{24C379D9-4734-4D88-8AEB-1CDF4C884BCB}" type="sibTrans" cxnId="{5F2980BF-3F6C-4066-BE4F-47C31B3295FF}">
      <dgm:prSet/>
      <dgm:spPr/>
      <dgm:t>
        <a:bodyPr/>
        <a:lstStyle/>
        <a:p>
          <a:endParaRPr lang="en-US"/>
        </a:p>
      </dgm:t>
    </dgm:pt>
    <dgm:pt modelId="{8A9E3981-0161-4482-8B2A-C8F0B51551A2}">
      <dgm:prSet custT="1"/>
      <dgm:spPr>
        <a:solidFill>
          <a:schemeClr val="accent4">
            <a:lumMod val="75000"/>
            <a:lumOff val="25000"/>
          </a:schemeClr>
        </a:solidFill>
      </dgm:spPr>
      <dgm:t>
        <a:bodyPr/>
        <a:lstStyle/>
        <a:p>
          <a:r>
            <a:rPr lang="en-US" sz="2000" dirty="0"/>
            <a:t>Create Intelligent Modern Applications for GC Workers</a:t>
          </a:r>
        </a:p>
      </dgm:t>
    </dgm:pt>
    <dgm:pt modelId="{3B44A05B-086F-4545-96E0-65BF751DD5D3}" type="parTrans" cxnId="{C55AE1C0-0BBE-4303-8FD5-A10DC88405C9}">
      <dgm:prSet/>
      <dgm:spPr/>
      <dgm:t>
        <a:bodyPr/>
        <a:lstStyle/>
        <a:p>
          <a:endParaRPr lang="en-US"/>
        </a:p>
      </dgm:t>
    </dgm:pt>
    <dgm:pt modelId="{ADD23E4E-7230-416C-B030-E0064D33C046}" type="sibTrans" cxnId="{C55AE1C0-0BBE-4303-8FD5-A10DC88405C9}">
      <dgm:prSet/>
      <dgm:spPr/>
      <dgm:t>
        <a:bodyPr/>
        <a:lstStyle/>
        <a:p>
          <a:endParaRPr lang="en-US"/>
        </a:p>
      </dgm:t>
    </dgm:pt>
    <dgm:pt modelId="{177499A7-C380-4FFB-B3A5-FE6187D2162B}" type="pres">
      <dgm:prSet presAssocID="{F29F89F8-AF94-4A5A-81D4-AEB77AAA06EB}" presName="Name0" presStyleCnt="0">
        <dgm:presLayoutVars>
          <dgm:dir/>
          <dgm:animLvl val="lvl"/>
          <dgm:resizeHandles val="exact"/>
        </dgm:presLayoutVars>
      </dgm:prSet>
      <dgm:spPr/>
    </dgm:pt>
    <dgm:pt modelId="{F741D8F4-642F-4FD4-B461-E422B9A17E9D}" type="pres">
      <dgm:prSet presAssocID="{5A51EA0D-14A4-4DF6-BA0B-A2CDD6E1712E}" presName="linNode" presStyleCnt="0"/>
      <dgm:spPr/>
    </dgm:pt>
    <dgm:pt modelId="{D6D87998-38F7-4C37-BEB2-3276B709A1BC}" type="pres">
      <dgm:prSet presAssocID="{5A51EA0D-14A4-4DF6-BA0B-A2CDD6E1712E}" presName="parentText" presStyleLbl="solidFgAcc1" presStyleIdx="0" presStyleCnt="6" custLinFactNeighborY="1839">
        <dgm:presLayoutVars>
          <dgm:chMax val="1"/>
          <dgm:bulletEnabled/>
        </dgm:presLayoutVars>
      </dgm:prSet>
      <dgm:spPr/>
    </dgm:pt>
    <dgm:pt modelId="{17F6B57F-53C0-4806-8564-6B62CDC17DF4}" type="pres">
      <dgm:prSet presAssocID="{5A51EA0D-14A4-4DF6-BA0B-A2CDD6E1712E}" presName="descendantText" presStyleLbl="alignNode1" presStyleIdx="0" presStyleCnt="6">
        <dgm:presLayoutVars>
          <dgm:bulletEnabled/>
        </dgm:presLayoutVars>
      </dgm:prSet>
      <dgm:spPr/>
    </dgm:pt>
    <dgm:pt modelId="{921E0653-41DC-463D-9534-B9231513F315}" type="pres">
      <dgm:prSet presAssocID="{31DE0930-8226-4D86-ADBA-0071C3EE2CCC}" presName="sp" presStyleCnt="0"/>
      <dgm:spPr/>
    </dgm:pt>
    <dgm:pt modelId="{EA9105CF-FB23-415A-85DD-6C7A3815BB3D}" type="pres">
      <dgm:prSet presAssocID="{8AC865E6-D3E6-41BB-B119-32FAF9867908}" presName="linNode" presStyleCnt="0"/>
      <dgm:spPr/>
    </dgm:pt>
    <dgm:pt modelId="{A690EAD2-D32B-45E4-B419-1EAAEC4D4B3B}" type="pres">
      <dgm:prSet presAssocID="{8AC865E6-D3E6-41BB-B119-32FAF9867908}" presName="parentText" presStyleLbl="solidFgAcc1" presStyleIdx="1" presStyleCnt="6">
        <dgm:presLayoutVars>
          <dgm:chMax val="1"/>
          <dgm:bulletEnabled/>
        </dgm:presLayoutVars>
      </dgm:prSet>
      <dgm:spPr/>
    </dgm:pt>
    <dgm:pt modelId="{F88CB770-84E5-4FB5-BDD8-391CC826E82D}" type="pres">
      <dgm:prSet presAssocID="{8AC865E6-D3E6-41BB-B119-32FAF9867908}" presName="descendantText" presStyleLbl="alignNode1" presStyleIdx="1" presStyleCnt="6">
        <dgm:presLayoutVars>
          <dgm:bulletEnabled/>
        </dgm:presLayoutVars>
      </dgm:prSet>
      <dgm:spPr/>
    </dgm:pt>
    <dgm:pt modelId="{AF35D332-3051-4367-8683-EEE2FD3E5CB0}" type="pres">
      <dgm:prSet presAssocID="{71DEBC31-B23D-410D-AD47-5ED226CD31DB}" presName="sp" presStyleCnt="0"/>
      <dgm:spPr/>
    </dgm:pt>
    <dgm:pt modelId="{2B54B76D-426F-490A-8D99-E7A70750FF7B}" type="pres">
      <dgm:prSet presAssocID="{561650CB-7CF1-4BD3-9B5C-F9EACC47BC3A}" presName="linNode" presStyleCnt="0"/>
      <dgm:spPr/>
    </dgm:pt>
    <dgm:pt modelId="{22F1742A-C417-4DEF-92B7-F48EB27B02E8}" type="pres">
      <dgm:prSet presAssocID="{561650CB-7CF1-4BD3-9B5C-F9EACC47BC3A}" presName="parentText" presStyleLbl="solidFgAcc1" presStyleIdx="2" presStyleCnt="6">
        <dgm:presLayoutVars>
          <dgm:chMax val="1"/>
          <dgm:bulletEnabled/>
        </dgm:presLayoutVars>
      </dgm:prSet>
      <dgm:spPr/>
    </dgm:pt>
    <dgm:pt modelId="{E079E2CF-4707-4C0D-B472-761DD15A496A}" type="pres">
      <dgm:prSet presAssocID="{561650CB-7CF1-4BD3-9B5C-F9EACC47BC3A}" presName="descendantText" presStyleLbl="alignNode1" presStyleIdx="2" presStyleCnt="6">
        <dgm:presLayoutVars>
          <dgm:bulletEnabled/>
        </dgm:presLayoutVars>
      </dgm:prSet>
      <dgm:spPr/>
    </dgm:pt>
    <dgm:pt modelId="{7379E8A7-2A93-42E7-8FAB-C6E538A94179}" type="pres">
      <dgm:prSet presAssocID="{C9B70F99-2228-425E-A0CC-D0871C300402}" presName="sp" presStyleCnt="0"/>
      <dgm:spPr/>
    </dgm:pt>
    <dgm:pt modelId="{B0412F46-2F29-4F47-A019-B31BB51240D9}" type="pres">
      <dgm:prSet presAssocID="{8A8C854D-DACE-4759-9456-FE6B95CF5D64}" presName="linNode" presStyleCnt="0"/>
      <dgm:spPr/>
    </dgm:pt>
    <dgm:pt modelId="{78FF8E58-C93E-48D1-82BB-F18477D6D0FC}" type="pres">
      <dgm:prSet presAssocID="{8A8C854D-DACE-4759-9456-FE6B95CF5D64}" presName="parentText" presStyleLbl="solidFgAcc1" presStyleIdx="3" presStyleCnt="6">
        <dgm:presLayoutVars>
          <dgm:chMax val="1"/>
          <dgm:bulletEnabled/>
        </dgm:presLayoutVars>
      </dgm:prSet>
      <dgm:spPr/>
    </dgm:pt>
    <dgm:pt modelId="{42D5EB62-79B0-4689-A328-ABB2945CBA69}" type="pres">
      <dgm:prSet presAssocID="{8A8C854D-DACE-4759-9456-FE6B95CF5D64}" presName="descendantText" presStyleLbl="alignNode1" presStyleIdx="3" presStyleCnt="6">
        <dgm:presLayoutVars>
          <dgm:bulletEnabled/>
        </dgm:presLayoutVars>
      </dgm:prSet>
      <dgm:spPr/>
    </dgm:pt>
    <dgm:pt modelId="{20709755-6527-4811-B1F2-F7F2D2AF4CBA}" type="pres">
      <dgm:prSet presAssocID="{50B37F21-3CAC-4F5D-B5EC-03F705EE8771}" presName="sp" presStyleCnt="0"/>
      <dgm:spPr/>
    </dgm:pt>
    <dgm:pt modelId="{D0BDDFA0-9FD5-4870-AB6F-F97243F1000A}" type="pres">
      <dgm:prSet presAssocID="{B5BA7EAE-FC53-4F3D-8AF2-2DC08C98367D}" presName="linNode" presStyleCnt="0"/>
      <dgm:spPr/>
    </dgm:pt>
    <dgm:pt modelId="{16BC5212-9003-40EA-8A7A-AFA63032EF7B}" type="pres">
      <dgm:prSet presAssocID="{B5BA7EAE-FC53-4F3D-8AF2-2DC08C98367D}" presName="parentText" presStyleLbl="solidFgAcc1" presStyleIdx="4" presStyleCnt="6">
        <dgm:presLayoutVars>
          <dgm:chMax val="1"/>
          <dgm:bulletEnabled/>
        </dgm:presLayoutVars>
      </dgm:prSet>
      <dgm:spPr/>
    </dgm:pt>
    <dgm:pt modelId="{2C40B880-3944-4ABC-9FF4-47644144F8A6}" type="pres">
      <dgm:prSet presAssocID="{B5BA7EAE-FC53-4F3D-8AF2-2DC08C98367D}" presName="descendantText" presStyleLbl="alignNode1" presStyleIdx="4" presStyleCnt="6">
        <dgm:presLayoutVars>
          <dgm:bulletEnabled/>
        </dgm:presLayoutVars>
      </dgm:prSet>
      <dgm:spPr/>
    </dgm:pt>
    <dgm:pt modelId="{26EF0338-EF04-48A5-B4AC-80E1A9789C04}" type="pres">
      <dgm:prSet presAssocID="{3C726009-FFC4-4C17-B43C-1ADBC54C5BEE}" presName="sp" presStyleCnt="0"/>
      <dgm:spPr/>
    </dgm:pt>
    <dgm:pt modelId="{0D6BB952-3F8A-4218-9B0C-E5A734D492C7}" type="pres">
      <dgm:prSet presAssocID="{02CE989B-27D4-48EA-BA50-A1FD53AD5A7B}" presName="linNode" presStyleCnt="0"/>
      <dgm:spPr/>
    </dgm:pt>
    <dgm:pt modelId="{DA4D64DB-FAE5-426C-903F-3D82EE48DD30}" type="pres">
      <dgm:prSet presAssocID="{02CE989B-27D4-48EA-BA50-A1FD53AD5A7B}" presName="parentText" presStyleLbl="solidFgAcc1" presStyleIdx="5" presStyleCnt="6">
        <dgm:presLayoutVars>
          <dgm:chMax val="1"/>
          <dgm:bulletEnabled/>
        </dgm:presLayoutVars>
      </dgm:prSet>
      <dgm:spPr/>
    </dgm:pt>
    <dgm:pt modelId="{D32F1784-7D2C-4D86-AF8A-6E8F8F3E556E}" type="pres">
      <dgm:prSet presAssocID="{02CE989B-27D4-48EA-BA50-A1FD53AD5A7B}" presName="descendantText" presStyleLbl="alignNode1" presStyleIdx="5" presStyleCnt="6">
        <dgm:presLayoutVars>
          <dgm:bulletEnabled/>
        </dgm:presLayoutVars>
      </dgm:prSet>
      <dgm:spPr/>
    </dgm:pt>
  </dgm:ptLst>
  <dgm:cxnLst>
    <dgm:cxn modelId="{833ACC05-B046-4E96-8FB9-6E31E914435C}" type="presOf" srcId="{B5BA7EAE-FC53-4F3D-8AF2-2DC08C98367D}" destId="{16BC5212-9003-40EA-8A7A-AFA63032EF7B}" srcOrd="0" destOrd="0" presId="urn:microsoft.com/office/officeart/2016/7/layout/VerticalHollowActionList"/>
    <dgm:cxn modelId="{C9427C1C-7A08-4E72-9E6B-4CCB1B68F321}" type="presOf" srcId="{8A9E3981-0161-4482-8B2A-C8F0B51551A2}" destId="{D32F1784-7D2C-4D86-AF8A-6E8F8F3E556E}" srcOrd="0" destOrd="0" presId="urn:microsoft.com/office/officeart/2016/7/layout/VerticalHollowActionList"/>
    <dgm:cxn modelId="{2A40F231-36C3-4103-A00D-CE9D95B4810F}" type="presOf" srcId="{8A8C854D-DACE-4759-9456-FE6B95CF5D64}" destId="{78FF8E58-C93E-48D1-82BB-F18477D6D0FC}" srcOrd="0" destOrd="0" presId="urn:microsoft.com/office/officeart/2016/7/layout/VerticalHollowActionList"/>
    <dgm:cxn modelId="{FA6B8437-F592-43F7-9CD3-C849C38E4926}" srcId="{8AC865E6-D3E6-41BB-B119-32FAF9867908}" destId="{52935103-CAC0-429F-93F9-961603ABFA3A}" srcOrd="0" destOrd="0" parTransId="{20D68642-FBED-4B9E-BABF-C9AF20D51B20}" sibTransId="{88F3CED9-4E65-4016-AD11-E47F1A48D8C1}"/>
    <dgm:cxn modelId="{4B47CD63-1A20-4CC3-B8FD-8E7A695E5D97}" type="presOf" srcId="{02CE989B-27D4-48EA-BA50-A1FD53AD5A7B}" destId="{DA4D64DB-FAE5-426C-903F-3D82EE48DD30}" srcOrd="0" destOrd="0" presId="urn:microsoft.com/office/officeart/2016/7/layout/VerticalHollowActionList"/>
    <dgm:cxn modelId="{48817466-6E95-4FEF-82A9-96386693D052}" srcId="{8A8C854D-DACE-4759-9456-FE6B95CF5D64}" destId="{A163C263-B63E-4EA0-BED2-078076A44A28}" srcOrd="0" destOrd="0" parTransId="{AB0447C3-397C-4BD2-ADDD-E06754198F4F}" sibTransId="{162DC192-5C82-4627-893F-CDA4A9BD9412}"/>
    <dgm:cxn modelId="{26F67866-7CBA-4C50-9DDA-7814122120C6}" type="presOf" srcId="{AF80B3AC-B635-407E-8F29-089B460ECD3B}" destId="{2C40B880-3944-4ABC-9FF4-47644144F8A6}" srcOrd="0" destOrd="0" presId="urn:microsoft.com/office/officeart/2016/7/layout/VerticalHollowActionList"/>
    <dgm:cxn modelId="{D92AEB4C-1B6F-4860-B7DC-B809B2EBCFC3}" srcId="{561650CB-7CF1-4BD3-9B5C-F9EACC47BC3A}" destId="{B8824826-AFDD-4F16-AD71-30BEAD942F3D}" srcOrd="0" destOrd="0" parTransId="{C2951009-8186-4140-919B-CB13819BC8FA}" sibTransId="{E6C2A860-8B47-49B3-AB1D-BA44A0E330A4}"/>
    <dgm:cxn modelId="{3BD23775-768A-4050-9692-3A25ABAF15CA}" type="presOf" srcId="{F29F89F8-AF94-4A5A-81D4-AEB77AAA06EB}" destId="{177499A7-C380-4FFB-B3A5-FE6187D2162B}" srcOrd="0" destOrd="0" presId="urn:microsoft.com/office/officeart/2016/7/layout/VerticalHollowActionList"/>
    <dgm:cxn modelId="{25CF4D79-4F00-41CD-B52D-73D694DB96C1}" srcId="{5A51EA0D-14A4-4DF6-BA0B-A2CDD6E1712E}" destId="{CFFB9CF1-2243-40AA-9FFE-39D7F124A79C}" srcOrd="0" destOrd="0" parTransId="{8013894B-946A-444A-BAB8-553BBCF587B2}" sibTransId="{D9130126-8A06-42D2-9B91-70CC6AA301FA}"/>
    <dgm:cxn modelId="{2D089D7B-5A8F-4D24-9F3B-5AC1C3CBE3E7}" type="presOf" srcId="{A163C263-B63E-4EA0-BED2-078076A44A28}" destId="{42D5EB62-79B0-4689-A328-ABB2945CBA69}" srcOrd="0" destOrd="0" presId="urn:microsoft.com/office/officeart/2016/7/layout/VerticalHollowActionList"/>
    <dgm:cxn modelId="{84220185-ABCF-4997-A376-1DF368240453}" srcId="{F29F89F8-AF94-4A5A-81D4-AEB77AAA06EB}" destId="{B5BA7EAE-FC53-4F3D-8AF2-2DC08C98367D}" srcOrd="4" destOrd="0" parTransId="{51BF1D25-3A37-4A63-BFC3-4FDBEC669FEF}" sibTransId="{3C726009-FFC4-4C17-B43C-1ADBC54C5BEE}"/>
    <dgm:cxn modelId="{ED7D3985-A300-4263-A383-AA5C82FDB6B6}" srcId="{F29F89F8-AF94-4A5A-81D4-AEB77AAA06EB}" destId="{5A51EA0D-14A4-4DF6-BA0B-A2CDD6E1712E}" srcOrd="0" destOrd="0" parTransId="{6C205656-0D66-437C-90E0-7E1734DC931B}" sibTransId="{31DE0930-8226-4D86-ADBA-0071C3EE2CCC}"/>
    <dgm:cxn modelId="{9C849088-005F-4103-910B-AD301C4E6670}" type="presOf" srcId="{52935103-CAC0-429F-93F9-961603ABFA3A}" destId="{F88CB770-84E5-4FB5-BDD8-391CC826E82D}" srcOrd="0" destOrd="0" presId="urn:microsoft.com/office/officeart/2016/7/layout/VerticalHollowActionList"/>
    <dgm:cxn modelId="{34A1678E-03FD-4F83-863E-93806CD0C903}" srcId="{B5BA7EAE-FC53-4F3D-8AF2-2DC08C98367D}" destId="{AF80B3AC-B635-407E-8F29-089B460ECD3B}" srcOrd="0" destOrd="0" parTransId="{7FA3A417-D97A-427A-BB44-7426A94B1D5F}" sibTransId="{D59AC758-D0D5-4ED5-AA38-7CDA5CED314C}"/>
    <dgm:cxn modelId="{ABF5BF8E-8826-4333-98BD-8541DAD0BC88}" srcId="{F29F89F8-AF94-4A5A-81D4-AEB77AAA06EB}" destId="{8A8C854D-DACE-4759-9456-FE6B95CF5D64}" srcOrd="3" destOrd="0" parTransId="{D1BAD865-5458-494C-9F8D-C3D9DCBCA922}" sibTransId="{50B37F21-3CAC-4F5D-B5EC-03F705EE8771}"/>
    <dgm:cxn modelId="{2621C0A3-5408-48A0-A038-38D1D3A91EA6}" type="presOf" srcId="{561650CB-7CF1-4BD3-9B5C-F9EACC47BC3A}" destId="{22F1742A-C417-4DEF-92B7-F48EB27B02E8}" srcOrd="0" destOrd="0" presId="urn:microsoft.com/office/officeart/2016/7/layout/VerticalHollowActionList"/>
    <dgm:cxn modelId="{E859BDAD-95C8-48DB-9D4A-FB6F82B7DF8D}" srcId="{F29F89F8-AF94-4A5A-81D4-AEB77AAA06EB}" destId="{561650CB-7CF1-4BD3-9B5C-F9EACC47BC3A}" srcOrd="2" destOrd="0" parTransId="{FFB4E775-A5F9-4A3A-87DD-87D4435F92C5}" sibTransId="{C9B70F99-2228-425E-A0CC-D0871C300402}"/>
    <dgm:cxn modelId="{6B83C1AF-2BE1-4856-A65E-C0CB64C30E31}" type="presOf" srcId="{5A51EA0D-14A4-4DF6-BA0B-A2CDD6E1712E}" destId="{D6D87998-38F7-4C37-BEB2-3276B709A1BC}" srcOrd="0" destOrd="0" presId="urn:microsoft.com/office/officeart/2016/7/layout/VerticalHollowActionList"/>
    <dgm:cxn modelId="{137465B0-0064-4AB1-932D-5EC38A687555}" type="presOf" srcId="{8AC865E6-D3E6-41BB-B119-32FAF9867908}" destId="{A690EAD2-D32B-45E4-B419-1EAAEC4D4B3B}" srcOrd="0" destOrd="0" presId="urn:microsoft.com/office/officeart/2016/7/layout/VerticalHollowActionList"/>
    <dgm:cxn modelId="{579FF6BE-7B91-4499-B8C2-E2CBD764E898}" type="presOf" srcId="{CFFB9CF1-2243-40AA-9FFE-39D7F124A79C}" destId="{17F6B57F-53C0-4806-8564-6B62CDC17DF4}" srcOrd="0" destOrd="0" presId="urn:microsoft.com/office/officeart/2016/7/layout/VerticalHollowActionList"/>
    <dgm:cxn modelId="{5F2980BF-3F6C-4066-BE4F-47C31B3295FF}" srcId="{F29F89F8-AF94-4A5A-81D4-AEB77AAA06EB}" destId="{02CE989B-27D4-48EA-BA50-A1FD53AD5A7B}" srcOrd="5" destOrd="0" parTransId="{B56CA976-C47F-4E68-83EA-087FEDF7ECFA}" sibTransId="{24C379D9-4734-4D88-8AEB-1CDF4C884BCB}"/>
    <dgm:cxn modelId="{C55AE1C0-0BBE-4303-8FD5-A10DC88405C9}" srcId="{02CE989B-27D4-48EA-BA50-A1FD53AD5A7B}" destId="{8A9E3981-0161-4482-8B2A-C8F0B51551A2}" srcOrd="0" destOrd="0" parTransId="{3B44A05B-086F-4545-96E0-65BF751DD5D3}" sibTransId="{ADD23E4E-7230-416C-B030-E0064D33C046}"/>
    <dgm:cxn modelId="{B626C2DA-08F8-4869-809D-8F0826594FC0}" srcId="{F29F89F8-AF94-4A5A-81D4-AEB77AAA06EB}" destId="{8AC865E6-D3E6-41BB-B119-32FAF9867908}" srcOrd="1" destOrd="0" parTransId="{77D684EA-5C4F-4C25-98CA-2F1F368A2E1B}" sibTransId="{71DEBC31-B23D-410D-AD47-5ED226CD31DB}"/>
    <dgm:cxn modelId="{28CB08FE-EF99-48CC-BD08-31A032C9E7ED}" type="presOf" srcId="{B8824826-AFDD-4F16-AD71-30BEAD942F3D}" destId="{E079E2CF-4707-4C0D-B472-761DD15A496A}" srcOrd="0" destOrd="0" presId="urn:microsoft.com/office/officeart/2016/7/layout/VerticalHollowActionList"/>
    <dgm:cxn modelId="{90D48DC2-FCCC-400E-BA92-E48FE99D2FC1}" type="presParOf" srcId="{177499A7-C380-4FFB-B3A5-FE6187D2162B}" destId="{F741D8F4-642F-4FD4-B461-E422B9A17E9D}" srcOrd="0" destOrd="0" presId="urn:microsoft.com/office/officeart/2016/7/layout/VerticalHollowActionList"/>
    <dgm:cxn modelId="{60A03CBE-4A52-430F-8FC9-3984F4944CDE}" type="presParOf" srcId="{F741D8F4-642F-4FD4-B461-E422B9A17E9D}" destId="{D6D87998-38F7-4C37-BEB2-3276B709A1BC}" srcOrd="0" destOrd="0" presId="urn:microsoft.com/office/officeart/2016/7/layout/VerticalHollowActionList"/>
    <dgm:cxn modelId="{D611BD56-C954-4159-96C5-274CEEDCC96C}" type="presParOf" srcId="{F741D8F4-642F-4FD4-B461-E422B9A17E9D}" destId="{17F6B57F-53C0-4806-8564-6B62CDC17DF4}" srcOrd="1" destOrd="0" presId="urn:microsoft.com/office/officeart/2016/7/layout/VerticalHollowActionList"/>
    <dgm:cxn modelId="{73D5761A-5EC7-4223-A88F-0CE9AADC257F}" type="presParOf" srcId="{177499A7-C380-4FFB-B3A5-FE6187D2162B}" destId="{921E0653-41DC-463D-9534-B9231513F315}" srcOrd="1" destOrd="0" presId="urn:microsoft.com/office/officeart/2016/7/layout/VerticalHollowActionList"/>
    <dgm:cxn modelId="{41CD5AE6-35BC-4546-8C57-F1D6F995C9C0}" type="presParOf" srcId="{177499A7-C380-4FFB-B3A5-FE6187D2162B}" destId="{EA9105CF-FB23-415A-85DD-6C7A3815BB3D}" srcOrd="2" destOrd="0" presId="urn:microsoft.com/office/officeart/2016/7/layout/VerticalHollowActionList"/>
    <dgm:cxn modelId="{2C212016-B7D6-4406-A109-77F76B5B8118}" type="presParOf" srcId="{EA9105CF-FB23-415A-85DD-6C7A3815BB3D}" destId="{A690EAD2-D32B-45E4-B419-1EAAEC4D4B3B}" srcOrd="0" destOrd="0" presId="urn:microsoft.com/office/officeart/2016/7/layout/VerticalHollowActionList"/>
    <dgm:cxn modelId="{48C7CB37-997F-4862-AC3F-955C4C7B431F}" type="presParOf" srcId="{EA9105CF-FB23-415A-85DD-6C7A3815BB3D}" destId="{F88CB770-84E5-4FB5-BDD8-391CC826E82D}" srcOrd="1" destOrd="0" presId="urn:microsoft.com/office/officeart/2016/7/layout/VerticalHollowActionList"/>
    <dgm:cxn modelId="{F57CDB4E-003C-428C-A51D-29180CEB5E88}" type="presParOf" srcId="{177499A7-C380-4FFB-B3A5-FE6187D2162B}" destId="{AF35D332-3051-4367-8683-EEE2FD3E5CB0}" srcOrd="3" destOrd="0" presId="urn:microsoft.com/office/officeart/2016/7/layout/VerticalHollowActionList"/>
    <dgm:cxn modelId="{88B0EF66-5AC9-4085-82D7-8185CC2B4F72}" type="presParOf" srcId="{177499A7-C380-4FFB-B3A5-FE6187D2162B}" destId="{2B54B76D-426F-490A-8D99-E7A70750FF7B}" srcOrd="4" destOrd="0" presId="urn:microsoft.com/office/officeart/2016/7/layout/VerticalHollowActionList"/>
    <dgm:cxn modelId="{A114D933-DC8C-4D62-A91A-B9F6DBDBEC3F}" type="presParOf" srcId="{2B54B76D-426F-490A-8D99-E7A70750FF7B}" destId="{22F1742A-C417-4DEF-92B7-F48EB27B02E8}" srcOrd="0" destOrd="0" presId="urn:microsoft.com/office/officeart/2016/7/layout/VerticalHollowActionList"/>
    <dgm:cxn modelId="{DC790B2C-6E61-494B-A528-8D053F0696DE}" type="presParOf" srcId="{2B54B76D-426F-490A-8D99-E7A70750FF7B}" destId="{E079E2CF-4707-4C0D-B472-761DD15A496A}" srcOrd="1" destOrd="0" presId="urn:microsoft.com/office/officeart/2016/7/layout/VerticalHollowActionList"/>
    <dgm:cxn modelId="{31780F6A-A71E-4EA0-A988-BE3D3ECFBA2A}" type="presParOf" srcId="{177499A7-C380-4FFB-B3A5-FE6187D2162B}" destId="{7379E8A7-2A93-42E7-8FAB-C6E538A94179}" srcOrd="5" destOrd="0" presId="urn:microsoft.com/office/officeart/2016/7/layout/VerticalHollowActionList"/>
    <dgm:cxn modelId="{979E3846-F53E-41F6-917E-9DF774D1449F}" type="presParOf" srcId="{177499A7-C380-4FFB-B3A5-FE6187D2162B}" destId="{B0412F46-2F29-4F47-A019-B31BB51240D9}" srcOrd="6" destOrd="0" presId="urn:microsoft.com/office/officeart/2016/7/layout/VerticalHollowActionList"/>
    <dgm:cxn modelId="{6FA369C2-F1F0-4DB5-91CC-64CAE7AE99EE}" type="presParOf" srcId="{B0412F46-2F29-4F47-A019-B31BB51240D9}" destId="{78FF8E58-C93E-48D1-82BB-F18477D6D0FC}" srcOrd="0" destOrd="0" presId="urn:microsoft.com/office/officeart/2016/7/layout/VerticalHollowActionList"/>
    <dgm:cxn modelId="{3E6B28B6-6ABD-4DAF-9FF6-DEEEFCF35A51}" type="presParOf" srcId="{B0412F46-2F29-4F47-A019-B31BB51240D9}" destId="{42D5EB62-79B0-4689-A328-ABB2945CBA69}" srcOrd="1" destOrd="0" presId="urn:microsoft.com/office/officeart/2016/7/layout/VerticalHollowActionList"/>
    <dgm:cxn modelId="{0C6E4C97-F7ED-4DFA-8393-583A45BAEC52}" type="presParOf" srcId="{177499A7-C380-4FFB-B3A5-FE6187D2162B}" destId="{20709755-6527-4811-B1F2-F7F2D2AF4CBA}" srcOrd="7" destOrd="0" presId="urn:microsoft.com/office/officeart/2016/7/layout/VerticalHollowActionList"/>
    <dgm:cxn modelId="{48C7D647-A4BF-4E5B-82BB-1FE3C042DBAA}" type="presParOf" srcId="{177499A7-C380-4FFB-B3A5-FE6187D2162B}" destId="{D0BDDFA0-9FD5-4870-AB6F-F97243F1000A}" srcOrd="8" destOrd="0" presId="urn:microsoft.com/office/officeart/2016/7/layout/VerticalHollowActionList"/>
    <dgm:cxn modelId="{B7E80905-348E-40C5-A349-C002B4E92788}" type="presParOf" srcId="{D0BDDFA0-9FD5-4870-AB6F-F97243F1000A}" destId="{16BC5212-9003-40EA-8A7A-AFA63032EF7B}" srcOrd="0" destOrd="0" presId="urn:microsoft.com/office/officeart/2016/7/layout/VerticalHollowActionList"/>
    <dgm:cxn modelId="{82BED317-1D1E-4942-8302-86A196E33B3F}" type="presParOf" srcId="{D0BDDFA0-9FD5-4870-AB6F-F97243F1000A}" destId="{2C40B880-3944-4ABC-9FF4-47644144F8A6}" srcOrd="1" destOrd="0" presId="urn:microsoft.com/office/officeart/2016/7/layout/VerticalHollowActionList"/>
    <dgm:cxn modelId="{4D5A878B-6D3A-4B25-8797-008B6319A9D4}" type="presParOf" srcId="{177499A7-C380-4FFB-B3A5-FE6187D2162B}" destId="{26EF0338-EF04-48A5-B4AC-80E1A9789C04}" srcOrd="9" destOrd="0" presId="urn:microsoft.com/office/officeart/2016/7/layout/VerticalHollowActionList"/>
    <dgm:cxn modelId="{A3795FD9-2DCD-4121-94F0-FB46F6C55279}" type="presParOf" srcId="{177499A7-C380-4FFB-B3A5-FE6187D2162B}" destId="{0D6BB952-3F8A-4218-9B0C-E5A734D492C7}" srcOrd="10" destOrd="0" presId="urn:microsoft.com/office/officeart/2016/7/layout/VerticalHollowActionList"/>
    <dgm:cxn modelId="{5D97125F-9435-4D6E-BB4F-DDE534D1EE04}" type="presParOf" srcId="{0D6BB952-3F8A-4218-9B0C-E5A734D492C7}" destId="{DA4D64DB-FAE5-426C-903F-3D82EE48DD30}" srcOrd="0" destOrd="0" presId="urn:microsoft.com/office/officeart/2016/7/layout/VerticalHollowActionList"/>
    <dgm:cxn modelId="{A1FFF585-3183-456E-96C6-9E70B5D0D979}" type="presParOf" srcId="{0D6BB952-3F8A-4218-9B0C-E5A734D492C7}" destId="{D32F1784-7D2C-4D86-AF8A-6E8F8F3E556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35927E-4DB5-4809-9CC2-2AA9EF7B8200}"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E06AA2B-35D3-4C90-AE60-C752C6D159E0}">
      <dgm:prSet/>
      <dgm:spPr/>
      <dgm:t>
        <a:bodyPr/>
        <a:lstStyle/>
        <a:p>
          <a:pPr>
            <a:defRPr b="1"/>
          </a:pPr>
          <a:r>
            <a:rPr lang="en-US" b="1"/>
            <a:t>Our Objective: </a:t>
          </a:r>
          <a:endParaRPr lang="en-US"/>
        </a:p>
      </dgm:t>
    </dgm:pt>
    <dgm:pt modelId="{CC05D3F9-8F3D-4939-9D9B-7449F9057E16}" type="parTrans" cxnId="{BEEB4D66-F775-41C6-B45E-99725C0B1AE4}">
      <dgm:prSet/>
      <dgm:spPr/>
      <dgm:t>
        <a:bodyPr/>
        <a:lstStyle/>
        <a:p>
          <a:endParaRPr lang="en-US"/>
        </a:p>
      </dgm:t>
    </dgm:pt>
    <dgm:pt modelId="{87FF35C4-DF60-4E4F-A2A5-AD9A2E088C44}" type="sibTrans" cxnId="{BEEB4D66-F775-41C6-B45E-99725C0B1AE4}">
      <dgm:prSet/>
      <dgm:spPr/>
      <dgm:t>
        <a:bodyPr/>
        <a:lstStyle/>
        <a:p>
          <a:endParaRPr lang="en-US"/>
        </a:p>
      </dgm:t>
    </dgm:pt>
    <dgm:pt modelId="{DCE637E0-2AE7-45D9-BDB7-025D674B9512}">
      <dgm:prSet/>
      <dgm:spPr/>
      <dgm:t>
        <a:bodyPr/>
        <a:lstStyle/>
        <a:p>
          <a:r>
            <a:rPr lang="en-US" b="0" dirty="0"/>
            <a:t>Work with other departments and teams within SSC to develop Use Cases and Proof of concepts related to IoT </a:t>
          </a:r>
          <a:endParaRPr lang="en-US" dirty="0"/>
        </a:p>
      </dgm:t>
    </dgm:pt>
    <dgm:pt modelId="{078B269C-7C26-4A0E-B993-4D68E2C161B4}" type="parTrans" cxnId="{5AE9A67E-044A-4113-957B-E337459475A8}">
      <dgm:prSet/>
      <dgm:spPr/>
      <dgm:t>
        <a:bodyPr/>
        <a:lstStyle/>
        <a:p>
          <a:endParaRPr lang="en-US"/>
        </a:p>
      </dgm:t>
    </dgm:pt>
    <dgm:pt modelId="{702C17CA-3708-4449-A013-ED13536D62FD}" type="sibTrans" cxnId="{5AE9A67E-044A-4113-957B-E337459475A8}">
      <dgm:prSet/>
      <dgm:spPr/>
      <dgm:t>
        <a:bodyPr/>
        <a:lstStyle/>
        <a:p>
          <a:endParaRPr lang="en-US"/>
        </a:p>
      </dgm:t>
    </dgm:pt>
    <dgm:pt modelId="{7B176EBD-7C67-4CD5-BB86-5E7FC101476A}">
      <dgm:prSet/>
      <dgm:spPr/>
      <dgm:t>
        <a:bodyPr/>
        <a:lstStyle/>
        <a:p>
          <a:pPr>
            <a:defRPr b="1"/>
          </a:pPr>
          <a:r>
            <a:rPr lang="en-US" b="1"/>
            <a:t>We Provide IoT Expertise</a:t>
          </a:r>
          <a:endParaRPr lang="en-US"/>
        </a:p>
      </dgm:t>
    </dgm:pt>
    <dgm:pt modelId="{4109FF7A-4DE8-4D65-81D8-4FA8605EE7A7}" type="parTrans" cxnId="{3623F460-CBDC-4B93-A5B2-7AF20E1BDB4F}">
      <dgm:prSet/>
      <dgm:spPr/>
      <dgm:t>
        <a:bodyPr/>
        <a:lstStyle/>
        <a:p>
          <a:endParaRPr lang="en-US"/>
        </a:p>
      </dgm:t>
    </dgm:pt>
    <dgm:pt modelId="{2D249ED8-69B0-4207-B006-5A147FD50E6E}" type="sibTrans" cxnId="{3623F460-CBDC-4B93-A5B2-7AF20E1BDB4F}">
      <dgm:prSet/>
      <dgm:spPr/>
      <dgm:t>
        <a:bodyPr/>
        <a:lstStyle/>
        <a:p>
          <a:endParaRPr lang="en-US"/>
        </a:p>
      </dgm:t>
    </dgm:pt>
    <dgm:pt modelId="{613E88B3-58EF-4B29-BBB2-E6F7CCC79192}">
      <dgm:prSet/>
      <dgm:spPr/>
      <dgm:t>
        <a:bodyPr/>
        <a:lstStyle/>
        <a:p>
          <a:r>
            <a:rPr lang="en-US" b="0" dirty="0"/>
            <a:t>Recommendations based on IoT Proof of Concepts </a:t>
          </a:r>
          <a:endParaRPr lang="en-US" dirty="0"/>
        </a:p>
      </dgm:t>
    </dgm:pt>
    <dgm:pt modelId="{697ED723-F1C8-443D-B5BD-75D8E0229E9A}" type="parTrans" cxnId="{DC89108A-C289-408B-BD16-D2B301D26FA4}">
      <dgm:prSet/>
      <dgm:spPr/>
      <dgm:t>
        <a:bodyPr/>
        <a:lstStyle/>
        <a:p>
          <a:endParaRPr lang="en-US"/>
        </a:p>
      </dgm:t>
    </dgm:pt>
    <dgm:pt modelId="{099CED76-7694-496E-843D-B99BDD7C2E6E}" type="sibTrans" cxnId="{DC89108A-C289-408B-BD16-D2B301D26FA4}">
      <dgm:prSet/>
      <dgm:spPr/>
      <dgm:t>
        <a:bodyPr/>
        <a:lstStyle/>
        <a:p>
          <a:endParaRPr lang="en-US"/>
        </a:p>
      </dgm:t>
    </dgm:pt>
    <dgm:pt modelId="{8B29ED80-E6A0-4C40-9AB7-B3A7ED6DEABC}">
      <dgm:prSet/>
      <dgm:spPr/>
      <dgm:t>
        <a:bodyPr/>
        <a:lstStyle/>
        <a:p>
          <a:r>
            <a:rPr lang="en-US" b="0" dirty="0"/>
            <a:t>Repository of IoT proof of Concepts</a:t>
          </a:r>
          <a:endParaRPr lang="en-US" dirty="0"/>
        </a:p>
      </dgm:t>
    </dgm:pt>
    <dgm:pt modelId="{37F5EC4C-4F92-4ADF-B2FC-1A5CB15E0925}" type="parTrans" cxnId="{7032361B-16AB-41DB-A6DA-D53F1BB2F1FD}">
      <dgm:prSet/>
      <dgm:spPr/>
      <dgm:t>
        <a:bodyPr/>
        <a:lstStyle/>
        <a:p>
          <a:endParaRPr lang="en-US"/>
        </a:p>
      </dgm:t>
    </dgm:pt>
    <dgm:pt modelId="{CEA4B654-8E93-4113-AE93-C5532EFD9069}" type="sibTrans" cxnId="{7032361B-16AB-41DB-A6DA-D53F1BB2F1FD}">
      <dgm:prSet/>
      <dgm:spPr/>
      <dgm:t>
        <a:bodyPr/>
        <a:lstStyle/>
        <a:p>
          <a:endParaRPr lang="en-US"/>
        </a:p>
      </dgm:t>
    </dgm:pt>
    <dgm:pt modelId="{AF288FC8-6C99-4076-9AE1-69D756DC93EE}">
      <dgm:prSet/>
      <dgm:spPr/>
      <dgm:t>
        <a:bodyPr/>
        <a:lstStyle/>
        <a:p>
          <a:r>
            <a:rPr lang="en-US" b="0"/>
            <a:t>Assistance or guidance implementing IoT solutions.</a:t>
          </a:r>
          <a:endParaRPr lang="en-US"/>
        </a:p>
      </dgm:t>
    </dgm:pt>
    <dgm:pt modelId="{FB862E7A-4D95-41B0-915A-B67F432F6D6F}" type="parTrans" cxnId="{DD1CE0E0-4C45-47D5-BDCF-FC9BADB5A457}">
      <dgm:prSet/>
      <dgm:spPr/>
      <dgm:t>
        <a:bodyPr/>
        <a:lstStyle/>
        <a:p>
          <a:endParaRPr lang="en-US"/>
        </a:p>
      </dgm:t>
    </dgm:pt>
    <dgm:pt modelId="{74B8F521-2283-43D3-8548-2A854570159D}" type="sibTrans" cxnId="{DD1CE0E0-4C45-47D5-BDCF-FC9BADB5A457}">
      <dgm:prSet/>
      <dgm:spPr/>
      <dgm:t>
        <a:bodyPr/>
        <a:lstStyle/>
        <a:p>
          <a:endParaRPr lang="en-US"/>
        </a:p>
      </dgm:t>
    </dgm:pt>
    <dgm:pt modelId="{8D2DE368-EA1D-43BC-B95E-6CDAE27F5FDF}">
      <dgm:prSet/>
      <dgm:spPr/>
      <dgm:t>
        <a:bodyPr/>
        <a:lstStyle/>
        <a:p>
          <a:r>
            <a:rPr lang="en-US" b="0"/>
            <a:t>Potential to share development work between teams and/or departments</a:t>
          </a:r>
          <a:endParaRPr lang="en-US"/>
        </a:p>
      </dgm:t>
    </dgm:pt>
    <dgm:pt modelId="{E8FB05ED-77F2-44EB-904A-AF100864D98F}" type="parTrans" cxnId="{72A68A40-094C-4824-8FA8-DF5890160EDA}">
      <dgm:prSet/>
      <dgm:spPr/>
      <dgm:t>
        <a:bodyPr/>
        <a:lstStyle/>
        <a:p>
          <a:endParaRPr lang="en-US"/>
        </a:p>
      </dgm:t>
    </dgm:pt>
    <dgm:pt modelId="{B4BA20D3-64EF-4674-8AC3-250379DD436F}" type="sibTrans" cxnId="{72A68A40-094C-4824-8FA8-DF5890160EDA}">
      <dgm:prSet/>
      <dgm:spPr/>
      <dgm:t>
        <a:bodyPr/>
        <a:lstStyle/>
        <a:p>
          <a:endParaRPr lang="en-US"/>
        </a:p>
      </dgm:t>
    </dgm:pt>
    <dgm:pt modelId="{2A98C816-2355-465E-8D5C-DAF41744F07C}" type="pres">
      <dgm:prSet presAssocID="{3335927E-4DB5-4809-9CC2-2AA9EF7B8200}" presName="root" presStyleCnt="0">
        <dgm:presLayoutVars>
          <dgm:dir/>
          <dgm:resizeHandles val="exact"/>
        </dgm:presLayoutVars>
      </dgm:prSet>
      <dgm:spPr/>
    </dgm:pt>
    <dgm:pt modelId="{7D27A887-7B7B-487E-B789-8174D24DA62B}" type="pres">
      <dgm:prSet presAssocID="{FE06AA2B-35D3-4C90-AE60-C752C6D159E0}" presName="compNode" presStyleCnt="0"/>
      <dgm:spPr/>
    </dgm:pt>
    <dgm:pt modelId="{88DDFDBB-C340-4767-BF55-28C76A5F0A6C}" type="pres">
      <dgm:prSet presAssocID="{FE06AA2B-35D3-4C90-AE60-C752C6D159E0}" presName="iconRect" presStyleLbl="node1" presStyleIdx="0" presStyleCnt="2" custLinFactNeighborX="70846" custLinFactNeighborY="-6225"/>
      <dgm:spPr>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5DF206E-51F0-4498-9C1D-C94EC6F09DB8}" type="pres">
      <dgm:prSet presAssocID="{FE06AA2B-35D3-4C90-AE60-C752C6D159E0}" presName="iconSpace" presStyleCnt="0"/>
      <dgm:spPr/>
    </dgm:pt>
    <dgm:pt modelId="{CD638BBB-F79B-4393-80FC-F317EAF4DD8B}" type="pres">
      <dgm:prSet presAssocID="{FE06AA2B-35D3-4C90-AE60-C752C6D159E0}" presName="parTx" presStyleLbl="revTx" presStyleIdx="0" presStyleCnt="4">
        <dgm:presLayoutVars>
          <dgm:chMax val="0"/>
          <dgm:chPref val="0"/>
        </dgm:presLayoutVars>
      </dgm:prSet>
      <dgm:spPr/>
    </dgm:pt>
    <dgm:pt modelId="{B1FDF69D-643C-4938-B5E8-390F2A7F704E}" type="pres">
      <dgm:prSet presAssocID="{FE06AA2B-35D3-4C90-AE60-C752C6D159E0}" presName="txSpace" presStyleCnt="0"/>
      <dgm:spPr/>
    </dgm:pt>
    <dgm:pt modelId="{E4C34BE1-C803-423B-9515-94B76A909A56}" type="pres">
      <dgm:prSet presAssocID="{FE06AA2B-35D3-4C90-AE60-C752C6D159E0}" presName="desTx" presStyleLbl="revTx" presStyleIdx="1" presStyleCnt="4">
        <dgm:presLayoutVars/>
      </dgm:prSet>
      <dgm:spPr/>
    </dgm:pt>
    <dgm:pt modelId="{5DFFCB7E-A7CD-4244-B47E-249868886D09}" type="pres">
      <dgm:prSet presAssocID="{87FF35C4-DF60-4E4F-A2A5-AD9A2E088C44}" presName="sibTrans" presStyleCnt="0"/>
      <dgm:spPr/>
    </dgm:pt>
    <dgm:pt modelId="{CE397A89-5FBF-450E-BC40-E0BAEF8BE8D5}" type="pres">
      <dgm:prSet presAssocID="{7B176EBD-7C67-4CD5-BB86-5E7FC101476A}" presName="compNode" presStyleCnt="0"/>
      <dgm:spPr/>
    </dgm:pt>
    <dgm:pt modelId="{44045EB5-3D69-4467-9163-CF64742AEF6C}" type="pres">
      <dgm:prSet presAssocID="{7B176EBD-7C67-4CD5-BB86-5E7FC101476A}" presName="iconRect" presStyleLbl="node1" presStyleIdx="1" presStyleCnt="2" custLinFactNeighborX="93306" custLinFactNeighborY="-2592"/>
      <dgm:spPr>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ADD6D6B-769B-49BC-9545-96C1979C793E}" type="pres">
      <dgm:prSet presAssocID="{7B176EBD-7C67-4CD5-BB86-5E7FC101476A}" presName="iconSpace" presStyleCnt="0"/>
      <dgm:spPr/>
    </dgm:pt>
    <dgm:pt modelId="{A7271CFD-901E-4676-83D1-9F3573949134}" type="pres">
      <dgm:prSet presAssocID="{7B176EBD-7C67-4CD5-BB86-5E7FC101476A}" presName="parTx" presStyleLbl="revTx" presStyleIdx="2" presStyleCnt="4">
        <dgm:presLayoutVars>
          <dgm:chMax val="0"/>
          <dgm:chPref val="0"/>
        </dgm:presLayoutVars>
      </dgm:prSet>
      <dgm:spPr/>
    </dgm:pt>
    <dgm:pt modelId="{342A320D-A5B1-484B-A7E5-F0DC64FF9404}" type="pres">
      <dgm:prSet presAssocID="{7B176EBD-7C67-4CD5-BB86-5E7FC101476A}" presName="txSpace" presStyleCnt="0"/>
      <dgm:spPr/>
    </dgm:pt>
    <dgm:pt modelId="{D089C0A3-45A8-4875-ADF3-DF1EE35C4577}" type="pres">
      <dgm:prSet presAssocID="{7B176EBD-7C67-4CD5-BB86-5E7FC101476A}" presName="desTx" presStyleLbl="revTx" presStyleIdx="3" presStyleCnt="4">
        <dgm:presLayoutVars/>
      </dgm:prSet>
      <dgm:spPr/>
    </dgm:pt>
  </dgm:ptLst>
  <dgm:cxnLst>
    <dgm:cxn modelId="{61F22600-CF97-42CE-B387-9F1119F39B70}" type="presOf" srcId="{8D2DE368-EA1D-43BC-B95E-6CDAE27F5FDF}" destId="{D089C0A3-45A8-4875-ADF3-DF1EE35C4577}" srcOrd="0" destOrd="3" presId="urn:microsoft.com/office/officeart/2018/2/layout/IconLabelDescriptionList"/>
    <dgm:cxn modelId="{649FCE11-1133-4655-9642-39FD1FF5AB08}" type="presOf" srcId="{613E88B3-58EF-4B29-BBB2-E6F7CCC79192}" destId="{D089C0A3-45A8-4875-ADF3-DF1EE35C4577}" srcOrd="0" destOrd="0" presId="urn:microsoft.com/office/officeart/2018/2/layout/IconLabelDescriptionList"/>
    <dgm:cxn modelId="{7032361B-16AB-41DB-A6DA-D53F1BB2F1FD}" srcId="{7B176EBD-7C67-4CD5-BB86-5E7FC101476A}" destId="{8B29ED80-E6A0-4C40-9AB7-B3A7ED6DEABC}" srcOrd="1" destOrd="0" parTransId="{37F5EC4C-4F92-4ADF-B2FC-1A5CB15E0925}" sibTransId="{CEA4B654-8E93-4113-AE93-C5532EFD9069}"/>
    <dgm:cxn modelId="{72FEBD1D-F93A-4D82-B20B-5E5134D8E326}" type="presOf" srcId="{8B29ED80-E6A0-4C40-9AB7-B3A7ED6DEABC}" destId="{D089C0A3-45A8-4875-ADF3-DF1EE35C4577}" srcOrd="0" destOrd="1" presId="urn:microsoft.com/office/officeart/2018/2/layout/IconLabelDescriptionList"/>
    <dgm:cxn modelId="{4669C527-A440-452E-A91B-FF1890BBF492}" type="presOf" srcId="{AF288FC8-6C99-4076-9AE1-69D756DC93EE}" destId="{D089C0A3-45A8-4875-ADF3-DF1EE35C4577}" srcOrd="0" destOrd="2" presId="urn:microsoft.com/office/officeart/2018/2/layout/IconLabelDescriptionList"/>
    <dgm:cxn modelId="{9159A13D-7D06-44CA-9F7F-11DAE0351CC6}" type="presOf" srcId="{7B176EBD-7C67-4CD5-BB86-5E7FC101476A}" destId="{A7271CFD-901E-4676-83D1-9F3573949134}" srcOrd="0" destOrd="0" presId="urn:microsoft.com/office/officeart/2018/2/layout/IconLabelDescriptionList"/>
    <dgm:cxn modelId="{72A68A40-094C-4824-8FA8-DF5890160EDA}" srcId="{7B176EBD-7C67-4CD5-BB86-5E7FC101476A}" destId="{8D2DE368-EA1D-43BC-B95E-6CDAE27F5FDF}" srcOrd="3" destOrd="0" parTransId="{E8FB05ED-77F2-44EB-904A-AF100864D98F}" sibTransId="{B4BA20D3-64EF-4674-8AC3-250379DD436F}"/>
    <dgm:cxn modelId="{3623F460-CBDC-4B93-A5B2-7AF20E1BDB4F}" srcId="{3335927E-4DB5-4809-9CC2-2AA9EF7B8200}" destId="{7B176EBD-7C67-4CD5-BB86-5E7FC101476A}" srcOrd="1" destOrd="0" parTransId="{4109FF7A-4DE8-4D65-81D8-4FA8605EE7A7}" sibTransId="{2D249ED8-69B0-4207-B006-5A147FD50E6E}"/>
    <dgm:cxn modelId="{BEEB4D66-F775-41C6-B45E-99725C0B1AE4}" srcId="{3335927E-4DB5-4809-9CC2-2AA9EF7B8200}" destId="{FE06AA2B-35D3-4C90-AE60-C752C6D159E0}" srcOrd="0" destOrd="0" parTransId="{CC05D3F9-8F3D-4939-9D9B-7449F9057E16}" sibTransId="{87FF35C4-DF60-4E4F-A2A5-AD9A2E088C44}"/>
    <dgm:cxn modelId="{63A9704E-EA2F-4DF1-9346-30D00434FCF5}" type="presOf" srcId="{DCE637E0-2AE7-45D9-BDB7-025D674B9512}" destId="{E4C34BE1-C803-423B-9515-94B76A909A56}" srcOrd="0" destOrd="0" presId="urn:microsoft.com/office/officeart/2018/2/layout/IconLabelDescriptionList"/>
    <dgm:cxn modelId="{2AE18773-7153-4775-8241-989EDE84F191}" type="presOf" srcId="{3335927E-4DB5-4809-9CC2-2AA9EF7B8200}" destId="{2A98C816-2355-465E-8D5C-DAF41744F07C}" srcOrd="0" destOrd="0" presId="urn:microsoft.com/office/officeart/2018/2/layout/IconLabelDescriptionList"/>
    <dgm:cxn modelId="{5AE9A67E-044A-4113-957B-E337459475A8}" srcId="{FE06AA2B-35D3-4C90-AE60-C752C6D159E0}" destId="{DCE637E0-2AE7-45D9-BDB7-025D674B9512}" srcOrd="0" destOrd="0" parTransId="{078B269C-7C26-4A0E-B993-4D68E2C161B4}" sibTransId="{702C17CA-3708-4449-A013-ED13536D62FD}"/>
    <dgm:cxn modelId="{DC89108A-C289-408B-BD16-D2B301D26FA4}" srcId="{7B176EBD-7C67-4CD5-BB86-5E7FC101476A}" destId="{613E88B3-58EF-4B29-BBB2-E6F7CCC79192}" srcOrd="0" destOrd="0" parTransId="{697ED723-F1C8-443D-B5BD-75D8E0229E9A}" sibTransId="{099CED76-7694-496E-843D-B99BDD7C2E6E}"/>
    <dgm:cxn modelId="{3D2458C1-3F0A-4BAA-932E-8E68E287CB30}" type="presOf" srcId="{FE06AA2B-35D3-4C90-AE60-C752C6D159E0}" destId="{CD638BBB-F79B-4393-80FC-F317EAF4DD8B}" srcOrd="0" destOrd="0" presId="urn:microsoft.com/office/officeart/2018/2/layout/IconLabelDescriptionList"/>
    <dgm:cxn modelId="{DD1CE0E0-4C45-47D5-BDCF-FC9BADB5A457}" srcId="{7B176EBD-7C67-4CD5-BB86-5E7FC101476A}" destId="{AF288FC8-6C99-4076-9AE1-69D756DC93EE}" srcOrd="2" destOrd="0" parTransId="{FB862E7A-4D95-41B0-915A-B67F432F6D6F}" sibTransId="{74B8F521-2283-43D3-8548-2A854570159D}"/>
    <dgm:cxn modelId="{64491438-B1D6-42C7-9530-6277CB8A8804}" type="presParOf" srcId="{2A98C816-2355-465E-8D5C-DAF41744F07C}" destId="{7D27A887-7B7B-487E-B789-8174D24DA62B}" srcOrd="0" destOrd="0" presId="urn:microsoft.com/office/officeart/2018/2/layout/IconLabelDescriptionList"/>
    <dgm:cxn modelId="{296EFB49-CABE-4DBD-B2BF-F89EFD0FCC5F}" type="presParOf" srcId="{7D27A887-7B7B-487E-B789-8174D24DA62B}" destId="{88DDFDBB-C340-4767-BF55-28C76A5F0A6C}" srcOrd="0" destOrd="0" presId="urn:microsoft.com/office/officeart/2018/2/layout/IconLabelDescriptionList"/>
    <dgm:cxn modelId="{63A5D443-0386-439D-BFF0-4D18EAA47627}" type="presParOf" srcId="{7D27A887-7B7B-487E-B789-8174D24DA62B}" destId="{D5DF206E-51F0-4498-9C1D-C94EC6F09DB8}" srcOrd="1" destOrd="0" presId="urn:microsoft.com/office/officeart/2018/2/layout/IconLabelDescriptionList"/>
    <dgm:cxn modelId="{567E711B-1B87-423B-B464-42A16CC75BFE}" type="presParOf" srcId="{7D27A887-7B7B-487E-B789-8174D24DA62B}" destId="{CD638BBB-F79B-4393-80FC-F317EAF4DD8B}" srcOrd="2" destOrd="0" presId="urn:microsoft.com/office/officeart/2018/2/layout/IconLabelDescriptionList"/>
    <dgm:cxn modelId="{FA157613-2457-4AC8-889A-5EB78CD9F627}" type="presParOf" srcId="{7D27A887-7B7B-487E-B789-8174D24DA62B}" destId="{B1FDF69D-643C-4938-B5E8-390F2A7F704E}" srcOrd="3" destOrd="0" presId="urn:microsoft.com/office/officeart/2018/2/layout/IconLabelDescriptionList"/>
    <dgm:cxn modelId="{05A8C844-C896-421F-90B3-A2E62BBCB467}" type="presParOf" srcId="{7D27A887-7B7B-487E-B789-8174D24DA62B}" destId="{E4C34BE1-C803-423B-9515-94B76A909A56}" srcOrd="4" destOrd="0" presId="urn:microsoft.com/office/officeart/2018/2/layout/IconLabelDescriptionList"/>
    <dgm:cxn modelId="{7678C5F7-35CA-4309-AFFB-A896D3EE1533}" type="presParOf" srcId="{2A98C816-2355-465E-8D5C-DAF41744F07C}" destId="{5DFFCB7E-A7CD-4244-B47E-249868886D09}" srcOrd="1" destOrd="0" presId="urn:microsoft.com/office/officeart/2018/2/layout/IconLabelDescriptionList"/>
    <dgm:cxn modelId="{2E039A12-B7C4-4083-B456-7DEE2DDB1025}" type="presParOf" srcId="{2A98C816-2355-465E-8D5C-DAF41744F07C}" destId="{CE397A89-5FBF-450E-BC40-E0BAEF8BE8D5}" srcOrd="2" destOrd="0" presId="urn:microsoft.com/office/officeart/2018/2/layout/IconLabelDescriptionList"/>
    <dgm:cxn modelId="{FE01ED3A-9B8E-4EB0-A7E4-896FE76B1853}" type="presParOf" srcId="{CE397A89-5FBF-450E-BC40-E0BAEF8BE8D5}" destId="{44045EB5-3D69-4467-9163-CF64742AEF6C}" srcOrd="0" destOrd="0" presId="urn:microsoft.com/office/officeart/2018/2/layout/IconLabelDescriptionList"/>
    <dgm:cxn modelId="{1628A94F-89B5-42C2-B587-0BB6736E0225}" type="presParOf" srcId="{CE397A89-5FBF-450E-BC40-E0BAEF8BE8D5}" destId="{7ADD6D6B-769B-49BC-9545-96C1979C793E}" srcOrd="1" destOrd="0" presId="urn:microsoft.com/office/officeart/2018/2/layout/IconLabelDescriptionList"/>
    <dgm:cxn modelId="{4E8A990F-6694-41EF-8F12-0BE577E5FBA9}" type="presParOf" srcId="{CE397A89-5FBF-450E-BC40-E0BAEF8BE8D5}" destId="{A7271CFD-901E-4676-83D1-9F3573949134}" srcOrd="2" destOrd="0" presId="urn:microsoft.com/office/officeart/2018/2/layout/IconLabelDescriptionList"/>
    <dgm:cxn modelId="{D1AEC8E9-6F95-42CD-A8BF-27EA399B51E7}" type="presParOf" srcId="{CE397A89-5FBF-450E-BC40-E0BAEF8BE8D5}" destId="{342A320D-A5B1-484B-A7E5-F0DC64FF9404}" srcOrd="3" destOrd="0" presId="urn:microsoft.com/office/officeart/2018/2/layout/IconLabelDescriptionList"/>
    <dgm:cxn modelId="{D58166A7-1BD5-4097-B6A7-3C840C7DF414}" type="presParOf" srcId="{CE397A89-5FBF-450E-BC40-E0BAEF8BE8D5}" destId="{D089C0A3-45A8-4875-ADF3-DF1EE35C457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A110C3-0DD0-40B2-87A5-0FDFFE87652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5AC1F8E9-16AA-4B6A-83FB-04E1D418B25E}">
      <dgm:prSet/>
      <dgm:spPr>
        <a:solidFill>
          <a:schemeClr val="accent4">
            <a:lumMod val="75000"/>
            <a:lumOff val="25000"/>
          </a:schemeClr>
        </a:solidFill>
      </dgm:spPr>
      <dgm:t>
        <a:bodyPr/>
        <a:lstStyle/>
        <a:p>
          <a:r>
            <a:rPr lang="en-US" b="0" dirty="0"/>
            <a:t>Department of Fisheries and Oceans</a:t>
          </a:r>
          <a:endParaRPr lang="en-CA" dirty="0"/>
        </a:p>
      </dgm:t>
    </dgm:pt>
    <dgm:pt modelId="{9184755A-EF0F-4820-A312-14927A2378AD}" type="parTrans" cxnId="{F7A2696C-F143-4931-B68D-551E956366FA}">
      <dgm:prSet/>
      <dgm:spPr/>
      <dgm:t>
        <a:bodyPr/>
        <a:lstStyle/>
        <a:p>
          <a:endParaRPr lang="en-CA"/>
        </a:p>
      </dgm:t>
    </dgm:pt>
    <dgm:pt modelId="{8E6B3F82-9BA3-4690-B36D-2FD81FAD113F}" type="sibTrans" cxnId="{F7A2696C-F143-4931-B68D-551E956366FA}">
      <dgm:prSet/>
      <dgm:spPr/>
      <dgm:t>
        <a:bodyPr/>
        <a:lstStyle/>
        <a:p>
          <a:endParaRPr lang="en-CA"/>
        </a:p>
      </dgm:t>
    </dgm:pt>
    <dgm:pt modelId="{0D598026-2078-4311-A909-BFD5D5D48F04}">
      <dgm:prSet/>
      <dgm:spPr>
        <a:solidFill>
          <a:schemeClr val="accent4">
            <a:lumMod val="75000"/>
            <a:lumOff val="25000"/>
          </a:schemeClr>
        </a:solidFill>
      </dgm:spPr>
      <dgm:t>
        <a:bodyPr/>
        <a:lstStyle/>
        <a:p>
          <a:r>
            <a:rPr lang="en-US" b="0"/>
            <a:t>Assist DFO in investigating the feasibility of using IoT to improve their Material Management of Scientific equipment.</a:t>
          </a:r>
          <a:endParaRPr lang="en-CA"/>
        </a:p>
      </dgm:t>
    </dgm:pt>
    <dgm:pt modelId="{3FF94CF6-0E07-4491-AE4F-25890E5C3CDE}" type="parTrans" cxnId="{D6575689-53AE-43D5-A9C7-DA0FDBAD12FF}">
      <dgm:prSet/>
      <dgm:spPr/>
      <dgm:t>
        <a:bodyPr/>
        <a:lstStyle/>
        <a:p>
          <a:endParaRPr lang="en-CA"/>
        </a:p>
      </dgm:t>
    </dgm:pt>
    <dgm:pt modelId="{56890751-D168-4D1E-BCF5-0E96E2F8CD5E}" type="sibTrans" cxnId="{D6575689-53AE-43D5-A9C7-DA0FDBAD12FF}">
      <dgm:prSet/>
      <dgm:spPr/>
      <dgm:t>
        <a:bodyPr/>
        <a:lstStyle/>
        <a:p>
          <a:endParaRPr lang="en-CA"/>
        </a:p>
      </dgm:t>
    </dgm:pt>
    <dgm:pt modelId="{5D214C9E-C440-4DBF-98EE-B9FDC8CD9152}">
      <dgm:prSet/>
      <dgm:spPr>
        <a:solidFill>
          <a:schemeClr val="accent4">
            <a:lumMod val="75000"/>
            <a:lumOff val="25000"/>
          </a:schemeClr>
        </a:solidFill>
      </dgm:spPr>
      <dgm:t>
        <a:bodyPr/>
        <a:lstStyle/>
        <a:p>
          <a:r>
            <a:rPr lang="en-US" b="0"/>
            <a:t>Focus on Equipment location and usage</a:t>
          </a:r>
          <a:endParaRPr lang="en-CA"/>
        </a:p>
      </dgm:t>
    </dgm:pt>
    <dgm:pt modelId="{0DD32CCF-B3F2-4938-9C8F-777BF9E32016}" type="parTrans" cxnId="{68C42B0E-F978-4D2F-92F4-3947B86EFC49}">
      <dgm:prSet/>
      <dgm:spPr/>
      <dgm:t>
        <a:bodyPr/>
        <a:lstStyle/>
        <a:p>
          <a:endParaRPr lang="en-CA"/>
        </a:p>
      </dgm:t>
    </dgm:pt>
    <dgm:pt modelId="{0178B137-3293-49C1-BEE2-5F34FAD8D891}" type="sibTrans" cxnId="{68C42B0E-F978-4D2F-92F4-3947B86EFC49}">
      <dgm:prSet/>
      <dgm:spPr/>
      <dgm:t>
        <a:bodyPr/>
        <a:lstStyle/>
        <a:p>
          <a:endParaRPr lang="en-CA"/>
        </a:p>
      </dgm:t>
    </dgm:pt>
    <dgm:pt modelId="{0C58A4E3-F9CD-4E0F-96CA-C9488FD78549}">
      <dgm:prSet/>
      <dgm:spPr>
        <a:solidFill>
          <a:schemeClr val="accent4">
            <a:lumMod val="75000"/>
            <a:lumOff val="25000"/>
          </a:schemeClr>
        </a:solidFill>
        <a:ln>
          <a:solidFill>
            <a:schemeClr val="accent4">
              <a:lumMod val="75000"/>
              <a:lumOff val="25000"/>
            </a:schemeClr>
          </a:solidFill>
        </a:ln>
      </dgm:spPr>
      <dgm:t>
        <a:bodyPr/>
        <a:lstStyle/>
        <a:p>
          <a:r>
            <a:rPr lang="en-US" b="0"/>
            <a:t>Agriculture and Agri-Foods Canada</a:t>
          </a:r>
          <a:endParaRPr lang="en-CA"/>
        </a:p>
      </dgm:t>
    </dgm:pt>
    <dgm:pt modelId="{150F2E1E-DC9B-40B9-A6E0-48D297D2714B}" type="parTrans" cxnId="{B50C35AF-0E2B-41E0-BCAA-78A925D37DED}">
      <dgm:prSet/>
      <dgm:spPr/>
      <dgm:t>
        <a:bodyPr/>
        <a:lstStyle/>
        <a:p>
          <a:endParaRPr lang="en-CA"/>
        </a:p>
      </dgm:t>
    </dgm:pt>
    <dgm:pt modelId="{DD5ADF0C-15B6-4B90-8F2C-54B0656C3528}" type="sibTrans" cxnId="{B50C35AF-0E2B-41E0-BCAA-78A925D37DED}">
      <dgm:prSet/>
      <dgm:spPr/>
      <dgm:t>
        <a:bodyPr/>
        <a:lstStyle/>
        <a:p>
          <a:endParaRPr lang="en-CA"/>
        </a:p>
      </dgm:t>
    </dgm:pt>
    <dgm:pt modelId="{027EF240-C4F9-42F1-AFB0-C626E7A29A53}">
      <dgm:prSet/>
      <dgm:spPr>
        <a:solidFill>
          <a:schemeClr val="accent4">
            <a:lumMod val="75000"/>
            <a:lumOff val="25000"/>
          </a:schemeClr>
        </a:solidFill>
        <a:ln>
          <a:solidFill>
            <a:schemeClr val="accent4">
              <a:lumMod val="75000"/>
              <a:lumOff val="25000"/>
            </a:schemeClr>
          </a:solidFill>
        </a:ln>
      </dgm:spPr>
      <dgm:t>
        <a:bodyPr/>
        <a:lstStyle/>
        <a:p>
          <a:r>
            <a:rPr lang="en-US" b="0" dirty="0"/>
            <a:t>Development of Cloud based IoT Platform to allow remote sensors to stream data to cloud using </a:t>
          </a:r>
          <a:r>
            <a:rPr lang="en-US" b="0" dirty="0" err="1"/>
            <a:t>LoRaWan</a:t>
          </a:r>
          <a:r>
            <a:rPr lang="en-US" b="0" dirty="0"/>
            <a:t> technology</a:t>
          </a:r>
          <a:endParaRPr lang="en-CA" dirty="0"/>
        </a:p>
      </dgm:t>
    </dgm:pt>
    <dgm:pt modelId="{D54CBA56-DAE4-451C-B5E6-150AA2551D72}" type="parTrans" cxnId="{560B1C38-DF7A-4D3D-A010-D84543244789}">
      <dgm:prSet/>
      <dgm:spPr/>
      <dgm:t>
        <a:bodyPr/>
        <a:lstStyle/>
        <a:p>
          <a:endParaRPr lang="en-CA"/>
        </a:p>
      </dgm:t>
    </dgm:pt>
    <dgm:pt modelId="{B3ECAB27-E22C-42F8-B5F1-5E55378F9464}" type="sibTrans" cxnId="{560B1C38-DF7A-4D3D-A010-D84543244789}">
      <dgm:prSet/>
      <dgm:spPr/>
      <dgm:t>
        <a:bodyPr/>
        <a:lstStyle/>
        <a:p>
          <a:endParaRPr lang="en-CA"/>
        </a:p>
      </dgm:t>
    </dgm:pt>
    <dgm:pt modelId="{EAB23D52-AB42-4C3C-8FB8-04C2069197CB}">
      <dgm:prSet/>
      <dgm:spPr>
        <a:solidFill>
          <a:schemeClr val="accent4">
            <a:lumMod val="75000"/>
            <a:lumOff val="25000"/>
          </a:schemeClr>
        </a:solidFill>
        <a:ln>
          <a:solidFill>
            <a:schemeClr val="accent4">
              <a:lumMod val="75000"/>
              <a:lumOff val="25000"/>
            </a:schemeClr>
          </a:solidFill>
        </a:ln>
      </dgm:spPr>
      <dgm:t>
        <a:bodyPr/>
        <a:lstStyle/>
        <a:p>
          <a:r>
            <a:rPr lang="en-US" b="0"/>
            <a:t>Create of data repository and visualization tools</a:t>
          </a:r>
          <a:endParaRPr lang="en-CA"/>
        </a:p>
      </dgm:t>
    </dgm:pt>
    <dgm:pt modelId="{DE00922C-16F2-4999-B279-DB677EFD725F}" type="parTrans" cxnId="{B40CA3E3-CDA3-4EFD-94A1-9535F286D845}">
      <dgm:prSet/>
      <dgm:spPr/>
      <dgm:t>
        <a:bodyPr/>
        <a:lstStyle/>
        <a:p>
          <a:endParaRPr lang="en-CA"/>
        </a:p>
      </dgm:t>
    </dgm:pt>
    <dgm:pt modelId="{457495AE-2765-4E8A-8FE5-4172E78A69D8}" type="sibTrans" cxnId="{B40CA3E3-CDA3-4EFD-94A1-9535F286D845}">
      <dgm:prSet/>
      <dgm:spPr/>
      <dgm:t>
        <a:bodyPr/>
        <a:lstStyle/>
        <a:p>
          <a:endParaRPr lang="en-CA"/>
        </a:p>
      </dgm:t>
    </dgm:pt>
    <dgm:pt modelId="{137B927F-C31E-43EE-B0D7-5D7016B571BD}">
      <dgm:prSet/>
      <dgm:spPr>
        <a:solidFill>
          <a:schemeClr val="accent4">
            <a:lumMod val="75000"/>
            <a:lumOff val="25000"/>
          </a:schemeClr>
        </a:solidFill>
        <a:ln>
          <a:solidFill>
            <a:schemeClr val="accent4">
              <a:lumMod val="75000"/>
              <a:lumOff val="25000"/>
            </a:schemeClr>
          </a:solidFill>
        </a:ln>
      </dgm:spPr>
      <dgm:t>
        <a:bodyPr/>
        <a:lstStyle/>
        <a:p>
          <a:r>
            <a:rPr lang="en-US" b="0"/>
            <a:t>Help AAFC employees gain hands on IoT and cloud development experience</a:t>
          </a:r>
          <a:endParaRPr lang="en-CA"/>
        </a:p>
      </dgm:t>
    </dgm:pt>
    <dgm:pt modelId="{C3B0F78F-31E8-4CEF-BFD5-0311BCA9A0D7}" type="parTrans" cxnId="{6037F946-9C13-4F44-956C-E7E0EF989322}">
      <dgm:prSet/>
      <dgm:spPr/>
      <dgm:t>
        <a:bodyPr/>
        <a:lstStyle/>
        <a:p>
          <a:endParaRPr lang="en-CA"/>
        </a:p>
      </dgm:t>
    </dgm:pt>
    <dgm:pt modelId="{6D9E5EB1-C0EF-42B7-B050-61B53D7F61FA}" type="sibTrans" cxnId="{6037F946-9C13-4F44-956C-E7E0EF989322}">
      <dgm:prSet/>
      <dgm:spPr/>
      <dgm:t>
        <a:bodyPr/>
        <a:lstStyle/>
        <a:p>
          <a:endParaRPr lang="en-CA"/>
        </a:p>
      </dgm:t>
    </dgm:pt>
    <dgm:pt modelId="{CDBC40A4-3A6B-4BD8-BE53-E4C9CF609654}" type="pres">
      <dgm:prSet presAssocID="{15A110C3-0DD0-40B2-87A5-0FDFFE87652B}" presName="Name0" presStyleCnt="0">
        <dgm:presLayoutVars>
          <dgm:dir/>
          <dgm:resizeHandles val="exact"/>
        </dgm:presLayoutVars>
      </dgm:prSet>
      <dgm:spPr/>
    </dgm:pt>
    <dgm:pt modelId="{750AAA78-39B0-4208-8E63-27D3978DDBA5}" type="pres">
      <dgm:prSet presAssocID="{15A110C3-0DD0-40B2-87A5-0FDFFE87652B}" presName="fgShape" presStyleLbl="fgShp" presStyleIdx="0" presStyleCnt="1"/>
      <dgm:spPr>
        <a:solidFill>
          <a:schemeClr val="accent1">
            <a:tint val="60000"/>
            <a:hueOff val="0"/>
            <a:satOff val="0"/>
            <a:lumOff val="0"/>
            <a:alpha val="0"/>
          </a:schemeClr>
        </a:solidFill>
        <a:ln>
          <a:noFill/>
        </a:ln>
      </dgm:spPr>
    </dgm:pt>
    <dgm:pt modelId="{8D5083CD-8C81-4FD0-88E8-15F8D16F269B}" type="pres">
      <dgm:prSet presAssocID="{15A110C3-0DD0-40B2-87A5-0FDFFE87652B}" presName="linComp" presStyleCnt="0"/>
      <dgm:spPr/>
    </dgm:pt>
    <dgm:pt modelId="{D76169E2-50B8-4A09-BA17-CBF56F03A574}" type="pres">
      <dgm:prSet presAssocID="{5AC1F8E9-16AA-4B6A-83FB-04E1D418B25E}" presName="compNode" presStyleCnt="0"/>
      <dgm:spPr/>
    </dgm:pt>
    <dgm:pt modelId="{7FB2B829-8F23-4FFC-87F6-FEC814DCC471}" type="pres">
      <dgm:prSet presAssocID="{5AC1F8E9-16AA-4B6A-83FB-04E1D418B25E}" presName="bkgdShape" presStyleLbl="node1" presStyleIdx="0" presStyleCnt="2"/>
      <dgm:spPr/>
    </dgm:pt>
    <dgm:pt modelId="{6B7A611C-BEAE-4B97-8C6B-18F24B5D7917}" type="pres">
      <dgm:prSet presAssocID="{5AC1F8E9-16AA-4B6A-83FB-04E1D418B25E}" presName="nodeTx" presStyleLbl="node1" presStyleIdx="0" presStyleCnt="2">
        <dgm:presLayoutVars>
          <dgm:bulletEnabled val="1"/>
        </dgm:presLayoutVars>
      </dgm:prSet>
      <dgm:spPr/>
    </dgm:pt>
    <dgm:pt modelId="{FDC67417-506D-45CC-91E6-9ADAF59209D6}" type="pres">
      <dgm:prSet presAssocID="{5AC1F8E9-16AA-4B6A-83FB-04E1D418B25E}" presName="invisiNode" presStyleLbl="node1" presStyleIdx="0" presStyleCnt="2"/>
      <dgm:spPr/>
    </dgm:pt>
    <dgm:pt modelId="{7D516306-EC1B-4CB9-92CC-AC745317E3BC}" type="pres">
      <dgm:prSet presAssocID="{5AC1F8E9-16AA-4B6A-83FB-04E1D418B25E}"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Side view of a massive wave swirling"/>
        </a:ext>
      </dgm:extLst>
    </dgm:pt>
    <dgm:pt modelId="{D0F6FB44-9020-4898-9AD8-F28C28DC0DCD}" type="pres">
      <dgm:prSet presAssocID="{8E6B3F82-9BA3-4690-B36D-2FD81FAD113F}" presName="sibTrans" presStyleLbl="sibTrans2D1" presStyleIdx="0" presStyleCnt="0"/>
      <dgm:spPr/>
    </dgm:pt>
    <dgm:pt modelId="{24FEFED5-8492-4984-B5C9-E3DBE0BA8A83}" type="pres">
      <dgm:prSet presAssocID="{0C58A4E3-F9CD-4E0F-96CA-C9488FD78549}" presName="compNode" presStyleCnt="0"/>
      <dgm:spPr/>
    </dgm:pt>
    <dgm:pt modelId="{3E4539E5-0D2F-4B37-BA21-913446CB04A8}" type="pres">
      <dgm:prSet presAssocID="{0C58A4E3-F9CD-4E0F-96CA-C9488FD78549}" presName="bkgdShape" presStyleLbl="node1" presStyleIdx="1" presStyleCnt="2"/>
      <dgm:spPr/>
    </dgm:pt>
    <dgm:pt modelId="{9C965578-46A8-4219-8434-3A0C8A8AA564}" type="pres">
      <dgm:prSet presAssocID="{0C58A4E3-F9CD-4E0F-96CA-C9488FD78549}" presName="nodeTx" presStyleLbl="node1" presStyleIdx="1" presStyleCnt="2">
        <dgm:presLayoutVars>
          <dgm:bulletEnabled val="1"/>
        </dgm:presLayoutVars>
      </dgm:prSet>
      <dgm:spPr/>
    </dgm:pt>
    <dgm:pt modelId="{63644F7D-73D9-4A93-8994-82BD55DDF3ED}" type="pres">
      <dgm:prSet presAssocID="{0C58A4E3-F9CD-4E0F-96CA-C9488FD78549}" presName="invisiNode" presStyleLbl="node1" presStyleIdx="1" presStyleCnt="2"/>
      <dgm:spPr/>
    </dgm:pt>
    <dgm:pt modelId="{7A67794A-085C-4ADD-B7EB-23B241BB2B52}" type="pres">
      <dgm:prSet presAssocID="{0C58A4E3-F9CD-4E0F-96CA-C9488FD78549}" presName="imagNod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olls of haybale"/>
        </a:ext>
      </dgm:extLst>
    </dgm:pt>
  </dgm:ptLst>
  <dgm:cxnLst>
    <dgm:cxn modelId="{8C2E050A-3240-4DE8-96B7-E365BBB3D146}" type="presOf" srcId="{137B927F-C31E-43EE-B0D7-5D7016B571BD}" destId="{3E4539E5-0D2F-4B37-BA21-913446CB04A8}" srcOrd="0" destOrd="3" presId="urn:microsoft.com/office/officeart/2005/8/layout/hList7"/>
    <dgm:cxn modelId="{68C42B0E-F978-4D2F-92F4-3947B86EFC49}" srcId="{5AC1F8E9-16AA-4B6A-83FB-04E1D418B25E}" destId="{5D214C9E-C440-4DBF-98EE-B9FDC8CD9152}" srcOrd="1" destOrd="0" parTransId="{0DD32CCF-B3F2-4938-9C8F-777BF9E32016}" sibTransId="{0178B137-3293-49C1-BEE2-5F34FAD8D891}"/>
    <dgm:cxn modelId="{70235B10-69B8-46D5-A4D5-40B5F6EF43A8}" type="presOf" srcId="{0D598026-2078-4311-A909-BFD5D5D48F04}" destId="{6B7A611C-BEAE-4B97-8C6B-18F24B5D7917}" srcOrd="1" destOrd="1" presId="urn:microsoft.com/office/officeart/2005/8/layout/hList7"/>
    <dgm:cxn modelId="{491EF519-79A2-4E0A-A19B-FECFD70DE63F}" type="presOf" srcId="{EAB23D52-AB42-4C3C-8FB8-04C2069197CB}" destId="{9C965578-46A8-4219-8434-3A0C8A8AA564}" srcOrd="1" destOrd="2" presId="urn:microsoft.com/office/officeart/2005/8/layout/hList7"/>
    <dgm:cxn modelId="{A8F00126-F1AD-4F13-88B2-21A5255BD64B}" type="presOf" srcId="{0C58A4E3-F9CD-4E0F-96CA-C9488FD78549}" destId="{9C965578-46A8-4219-8434-3A0C8A8AA564}" srcOrd="1" destOrd="0" presId="urn:microsoft.com/office/officeart/2005/8/layout/hList7"/>
    <dgm:cxn modelId="{0E962A2E-E69D-4035-8ABE-82450A5E223E}" type="presOf" srcId="{027EF240-C4F9-42F1-AFB0-C626E7A29A53}" destId="{9C965578-46A8-4219-8434-3A0C8A8AA564}" srcOrd="1" destOrd="1" presId="urn:microsoft.com/office/officeart/2005/8/layout/hList7"/>
    <dgm:cxn modelId="{560B1C38-DF7A-4D3D-A010-D84543244789}" srcId="{0C58A4E3-F9CD-4E0F-96CA-C9488FD78549}" destId="{027EF240-C4F9-42F1-AFB0-C626E7A29A53}" srcOrd="0" destOrd="0" parTransId="{D54CBA56-DAE4-451C-B5E6-150AA2551D72}" sibTransId="{B3ECAB27-E22C-42F8-B5F1-5E55378F9464}"/>
    <dgm:cxn modelId="{6037F946-9C13-4F44-956C-E7E0EF989322}" srcId="{0C58A4E3-F9CD-4E0F-96CA-C9488FD78549}" destId="{137B927F-C31E-43EE-B0D7-5D7016B571BD}" srcOrd="2" destOrd="0" parTransId="{C3B0F78F-31E8-4CEF-BFD5-0311BCA9A0D7}" sibTransId="{6D9E5EB1-C0EF-42B7-B050-61B53D7F61FA}"/>
    <dgm:cxn modelId="{F7A2696C-F143-4931-B68D-551E956366FA}" srcId="{15A110C3-0DD0-40B2-87A5-0FDFFE87652B}" destId="{5AC1F8E9-16AA-4B6A-83FB-04E1D418B25E}" srcOrd="0" destOrd="0" parTransId="{9184755A-EF0F-4820-A312-14927A2378AD}" sibTransId="{8E6B3F82-9BA3-4690-B36D-2FD81FAD113F}"/>
    <dgm:cxn modelId="{62C0BD56-034A-44BC-8E8E-7C657472CB3F}" type="presOf" srcId="{5D214C9E-C440-4DBF-98EE-B9FDC8CD9152}" destId="{6B7A611C-BEAE-4B97-8C6B-18F24B5D7917}" srcOrd="1" destOrd="2" presId="urn:microsoft.com/office/officeart/2005/8/layout/hList7"/>
    <dgm:cxn modelId="{A4924079-7AE6-41B9-8F9B-216E6C966CA7}" type="presOf" srcId="{137B927F-C31E-43EE-B0D7-5D7016B571BD}" destId="{9C965578-46A8-4219-8434-3A0C8A8AA564}" srcOrd="1" destOrd="3" presId="urn:microsoft.com/office/officeart/2005/8/layout/hList7"/>
    <dgm:cxn modelId="{985E9B7D-626A-4EBB-AA59-2364831EE750}" type="presOf" srcId="{5AC1F8E9-16AA-4B6A-83FB-04E1D418B25E}" destId="{6B7A611C-BEAE-4B97-8C6B-18F24B5D7917}" srcOrd="1" destOrd="0" presId="urn:microsoft.com/office/officeart/2005/8/layout/hList7"/>
    <dgm:cxn modelId="{D6575689-53AE-43D5-A9C7-DA0FDBAD12FF}" srcId="{5AC1F8E9-16AA-4B6A-83FB-04E1D418B25E}" destId="{0D598026-2078-4311-A909-BFD5D5D48F04}" srcOrd="0" destOrd="0" parTransId="{3FF94CF6-0E07-4491-AE4F-25890E5C3CDE}" sibTransId="{56890751-D168-4D1E-BCF5-0E96E2F8CD5E}"/>
    <dgm:cxn modelId="{D82FDF8A-32BE-4EA9-BF6D-A8B98147D16F}" type="presOf" srcId="{5D214C9E-C440-4DBF-98EE-B9FDC8CD9152}" destId="{7FB2B829-8F23-4FFC-87F6-FEC814DCC471}" srcOrd="0" destOrd="2" presId="urn:microsoft.com/office/officeart/2005/8/layout/hList7"/>
    <dgm:cxn modelId="{63B22A90-C1B8-40AE-B590-842FF30A9A47}" type="presOf" srcId="{8E6B3F82-9BA3-4690-B36D-2FD81FAD113F}" destId="{D0F6FB44-9020-4898-9AD8-F28C28DC0DCD}" srcOrd="0" destOrd="0" presId="urn:microsoft.com/office/officeart/2005/8/layout/hList7"/>
    <dgm:cxn modelId="{5BE43F99-01B1-4CE0-ADDB-8751C9CB16F9}" type="presOf" srcId="{0C58A4E3-F9CD-4E0F-96CA-C9488FD78549}" destId="{3E4539E5-0D2F-4B37-BA21-913446CB04A8}" srcOrd="0" destOrd="0" presId="urn:microsoft.com/office/officeart/2005/8/layout/hList7"/>
    <dgm:cxn modelId="{C8881BAA-6FEE-4A08-95AC-5FC089B24DFC}" type="presOf" srcId="{5AC1F8E9-16AA-4B6A-83FB-04E1D418B25E}" destId="{7FB2B829-8F23-4FFC-87F6-FEC814DCC471}" srcOrd="0" destOrd="0" presId="urn:microsoft.com/office/officeart/2005/8/layout/hList7"/>
    <dgm:cxn modelId="{B50C35AF-0E2B-41E0-BCAA-78A925D37DED}" srcId="{15A110C3-0DD0-40B2-87A5-0FDFFE87652B}" destId="{0C58A4E3-F9CD-4E0F-96CA-C9488FD78549}" srcOrd="1" destOrd="0" parTransId="{150F2E1E-DC9B-40B9-A6E0-48D297D2714B}" sibTransId="{DD5ADF0C-15B6-4B90-8F2C-54B0656C3528}"/>
    <dgm:cxn modelId="{A46D63BC-37C6-4A00-A64F-ED2217A6B9B6}" type="presOf" srcId="{0D598026-2078-4311-A909-BFD5D5D48F04}" destId="{7FB2B829-8F23-4FFC-87F6-FEC814DCC471}" srcOrd="0" destOrd="1" presId="urn:microsoft.com/office/officeart/2005/8/layout/hList7"/>
    <dgm:cxn modelId="{D2ED3DC5-5880-4302-A7B5-20928A000FE7}" type="presOf" srcId="{027EF240-C4F9-42F1-AFB0-C626E7A29A53}" destId="{3E4539E5-0D2F-4B37-BA21-913446CB04A8}" srcOrd="0" destOrd="1" presId="urn:microsoft.com/office/officeart/2005/8/layout/hList7"/>
    <dgm:cxn modelId="{A438ECC9-A767-4284-94A6-627766CEAB3D}" type="presOf" srcId="{15A110C3-0DD0-40B2-87A5-0FDFFE87652B}" destId="{CDBC40A4-3A6B-4BD8-BE53-E4C9CF609654}" srcOrd="0" destOrd="0" presId="urn:microsoft.com/office/officeart/2005/8/layout/hList7"/>
    <dgm:cxn modelId="{4E5768CF-F620-4AD9-9E19-A8DFD6B46916}" type="presOf" srcId="{EAB23D52-AB42-4C3C-8FB8-04C2069197CB}" destId="{3E4539E5-0D2F-4B37-BA21-913446CB04A8}" srcOrd="0" destOrd="2" presId="urn:microsoft.com/office/officeart/2005/8/layout/hList7"/>
    <dgm:cxn modelId="{B40CA3E3-CDA3-4EFD-94A1-9535F286D845}" srcId="{0C58A4E3-F9CD-4E0F-96CA-C9488FD78549}" destId="{EAB23D52-AB42-4C3C-8FB8-04C2069197CB}" srcOrd="1" destOrd="0" parTransId="{DE00922C-16F2-4999-B279-DB677EFD725F}" sibTransId="{457495AE-2765-4E8A-8FE5-4172E78A69D8}"/>
    <dgm:cxn modelId="{46096CED-110B-42D9-8C94-FD6A69A93DA5}" type="presParOf" srcId="{CDBC40A4-3A6B-4BD8-BE53-E4C9CF609654}" destId="{750AAA78-39B0-4208-8E63-27D3978DDBA5}" srcOrd="0" destOrd="0" presId="urn:microsoft.com/office/officeart/2005/8/layout/hList7"/>
    <dgm:cxn modelId="{1BE336E3-8836-49C9-B4D4-7517E74F6296}" type="presParOf" srcId="{CDBC40A4-3A6B-4BD8-BE53-E4C9CF609654}" destId="{8D5083CD-8C81-4FD0-88E8-15F8D16F269B}" srcOrd="1" destOrd="0" presId="urn:microsoft.com/office/officeart/2005/8/layout/hList7"/>
    <dgm:cxn modelId="{B6890C63-266C-463E-88B4-D035535945BE}" type="presParOf" srcId="{8D5083CD-8C81-4FD0-88E8-15F8D16F269B}" destId="{D76169E2-50B8-4A09-BA17-CBF56F03A574}" srcOrd="0" destOrd="0" presId="urn:microsoft.com/office/officeart/2005/8/layout/hList7"/>
    <dgm:cxn modelId="{6624DF5D-6B60-41AC-9892-926C233DA5EF}" type="presParOf" srcId="{D76169E2-50B8-4A09-BA17-CBF56F03A574}" destId="{7FB2B829-8F23-4FFC-87F6-FEC814DCC471}" srcOrd="0" destOrd="0" presId="urn:microsoft.com/office/officeart/2005/8/layout/hList7"/>
    <dgm:cxn modelId="{05838E71-22F6-443A-9484-D2002BFD9CCF}" type="presParOf" srcId="{D76169E2-50B8-4A09-BA17-CBF56F03A574}" destId="{6B7A611C-BEAE-4B97-8C6B-18F24B5D7917}" srcOrd="1" destOrd="0" presId="urn:microsoft.com/office/officeart/2005/8/layout/hList7"/>
    <dgm:cxn modelId="{CB7D0FB9-4668-445E-BA0F-59D87C59D69C}" type="presParOf" srcId="{D76169E2-50B8-4A09-BA17-CBF56F03A574}" destId="{FDC67417-506D-45CC-91E6-9ADAF59209D6}" srcOrd="2" destOrd="0" presId="urn:microsoft.com/office/officeart/2005/8/layout/hList7"/>
    <dgm:cxn modelId="{F638D13A-C6D8-4540-AF54-5101352D5C11}" type="presParOf" srcId="{D76169E2-50B8-4A09-BA17-CBF56F03A574}" destId="{7D516306-EC1B-4CB9-92CC-AC745317E3BC}" srcOrd="3" destOrd="0" presId="urn:microsoft.com/office/officeart/2005/8/layout/hList7"/>
    <dgm:cxn modelId="{2D0A5E0A-6933-4C12-B0B0-C3E7796039D7}" type="presParOf" srcId="{8D5083CD-8C81-4FD0-88E8-15F8D16F269B}" destId="{D0F6FB44-9020-4898-9AD8-F28C28DC0DCD}" srcOrd="1" destOrd="0" presId="urn:microsoft.com/office/officeart/2005/8/layout/hList7"/>
    <dgm:cxn modelId="{B347CD06-11D1-436D-9D22-95B4942FE5CC}" type="presParOf" srcId="{8D5083CD-8C81-4FD0-88E8-15F8D16F269B}" destId="{24FEFED5-8492-4984-B5C9-E3DBE0BA8A83}" srcOrd="2" destOrd="0" presId="urn:microsoft.com/office/officeart/2005/8/layout/hList7"/>
    <dgm:cxn modelId="{B5A678AA-36DA-496D-A9D8-4318AE4632A2}" type="presParOf" srcId="{24FEFED5-8492-4984-B5C9-E3DBE0BA8A83}" destId="{3E4539E5-0D2F-4B37-BA21-913446CB04A8}" srcOrd="0" destOrd="0" presId="urn:microsoft.com/office/officeart/2005/8/layout/hList7"/>
    <dgm:cxn modelId="{1D534E7E-FDE5-40AD-B9DB-7385761BD0F5}" type="presParOf" srcId="{24FEFED5-8492-4984-B5C9-E3DBE0BA8A83}" destId="{9C965578-46A8-4219-8434-3A0C8A8AA564}" srcOrd="1" destOrd="0" presId="urn:microsoft.com/office/officeart/2005/8/layout/hList7"/>
    <dgm:cxn modelId="{3CC160F1-45CC-4D55-9107-5C2510881971}" type="presParOf" srcId="{24FEFED5-8492-4984-B5C9-E3DBE0BA8A83}" destId="{63644F7D-73D9-4A93-8994-82BD55DDF3ED}" srcOrd="2" destOrd="0" presId="urn:microsoft.com/office/officeart/2005/8/layout/hList7"/>
    <dgm:cxn modelId="{EBFF6D69-3C58-4CE3-9A0E-FBEDF0961C09}" type="presParOf" srcId="{24FEFED5-8492-4984-B5C9-E3DBE0BA8A83}" destId="{7A67794A-085C-4ADD-B7EB-23B241BB2B52}"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116870-D779-43F6-B9A1-DA75409DF041}"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A08D2DF8-B645-45AE-92FB-D8D0045F1F63}">
      <dgm:prSet/>
      <dgm:spPr>
        <a:solidFill>
          <a:schemeClr val="accent4">
            <a:lumMod val="75000"/>
            <a:lumOff val="25000"/>
          </a:schemeClr>
        </a:solidFill>
      </dgm:spPr>
      <dgm:t>
        <a:bodyPr/>
        <a:lstStyle/>
        <a:p>
          <a:r>
            <a:rPr lang="en-US"/>
            <a:t>Potential Projects </a:t>
          </a:r>
        </a:p>
      </dgm:t>
    </dgm:pt>
    <dgm:pt modelId="{FE881585-A39C-4CFB-9A2A-434A646D921C}" type="parTrans" cxnId="{E7D5BBAB-D576-406C-B3AF-8D0255930CEA}">
      <dgm:prSet/>
      <dgm:spPr/>
      <dgm:t>
        <a:bodyPr/>
        <a:lstStyle/>
        <a:p>
          <a:endParaRPr lang="en-US"/>
        </a:p>
      </dgm:t>
    </dgm:pt>
    <dgm:pt modelId="{FF98FE07-BAB2-49B2-9B0E-4C9218CFE719}" type="sibTrans" cxnId="{E7D5BBAB-D576-406C-B3AF-8D0255930CEA}">
      <dgm:prSet/>
      <dgm:spPr/>
      <dgm:t>
        <a:bodyPr/>
        <a:lstStyle/>
        <a:p>
          <a:endParaRPr lang="en-US"/>
        </a:p>
      </dgm:t>
    </dgm:pt>
    <dgm:pt modelId="{90B51319-8B6A-40E3-B4E6-27E445762A25}">
      <dgm:prSet/>
      <dgm:spPr/>
      <dgm:t>
        <a:bodyPr/>
        <a:lstStyle/>
        <a:p>
          <a:r>
            <a:rPr lang="en-US"/>
            <a:t>Network Connectivity with IoT devices and ASEC (DFO)</a:t>
          </a:r>
        </a:p>
      </dgm:t>
    </dgm:pt>
    <dgm:pt modelId="{E39F6A7A-D324-49FE-AC68-AA25255A7513}" type="parTrans" cxnId="{34D43F4E-69FA-4886-B780-BED48F2B71E1}">
      <dgm:prSet/>
      <dgm:spPr/>
      <dgm:t>
        <a:bodyPr/>
        <a:lstStyle/>
        <a:p>
          <a:endParaRPr lang="en-US"/>
        </a:p>
      </dgm:t>
    </dgm:pt>
    <dgm:pt modelId="{0D0725BC-C1C8-4D26-8384-478507697B40}" type="sibTrans" cxnId="{34D43F4E-69FA-4886-B780-BED48F2B71E1}">
      <dgm:prSet/>
      <dgm:spPr/>
      <dgm:t>
        <a:bodyPr/>
        <a:lstStyle/>
        <a:p>
          <a:endParaRPr lang="en-US"/>
        </a:p>
      </dgm:t>
    </dgm:pt>
    <dgm:pt modelId="{E3FDD3DF-7F12-4E76-A9D5-59D9B2896C69}">
      <dgm:prSet/>
      <dgm:spPr/>
      <dgm:t>
        <a:bodyPr/>
        <a:lstStyle/>
        <a:p>
          <a:r>
            <a:rPr lang="en-CA"/>
            <a:t>IoT Cloud Platform as a Service (SSC Science Team)</a:t>
          </a:r>
          <a:endParaRPr lang="en-US"/>
        </a:p>
      </dgm:t>
    </dgm:pt>
    <dgm:pt modelId="{ECDB67BC-7F74-4803-8803-08A9CF8B4B4F}" type="parTrans" cxnId="{87D630DA-0B71-4890-9A8E-F27EB7A6FA22}">
      <dgm:prSet/>
      <dgm:spPr/>
      <dgm:t>
        <a:bodyPr/>
        <a:lstStyle/>
        <a:p>
          <a:endParaRPr lang="en-US"/>
        </a:p>
      </dgm:t>
    </dgm:pt>
    <dgm:pt modelId="{D9C6DFFD-8A7B-4A9E-AA67-576A2A2ADC70}" type="sibTrans" cxnId="{87D630DA-0B71-4890-9A8E-F27EB7A6FA22}">
      <dgm:prSet/>
      <dgm:spPr/>
      <dgm:t>
        <a:bodyPr/>
        <a:lstStyle/>
        <a:p>
          <a:endParaRPr lang="en-US"/>
        </a:p>
      </dgm:t>
    </dgm:pt>
    <dgm:pt modelId="{04463A6E-CA6D-46C9-B467-2D6536B1567E}">
      <dgm:prSet/>
      <dgm:spPr>
        <a:solidFill>
          <a:schemeClr val="accent4">
            <a:lumMod val="75000"/>
            <a:lumOff val="25000"/>
          </a:schemeClr>
        </a:solidFill>
      </dgm:spPr>
      <dgm:t>
        <a:bodyPr/>
        <a:lstStyle/>
        <a:p>
          <a:r>
            <a:rPr lang="en-CA" dirty="0"/>
            <a:t>Future areas of investigation</a:t>
          </a:r>
          <a:endParaRPr lang="en-US" dirty="0"/>
        </a:p>
      </dgm:t>
    </dgm:pt>
    <dgm:pt modelId="{D4E246E9-8221-4A72-B03F-4A26FB5898DC}" type="parTrans" cxnId="{871E6039-8962-44B9-900E-9394EECB4547}">
      <dgm:prSet/>
      <dgm:spPr/>
      <dgm:t>
        <a:bodyPr/>
        <a:lstStyle/>
        <a:p>
          <a:endParaRPr lang="en-US"/>
        </a:p>
      </dgm:t>
    </dgm:pt>
    <dgm:pt modelId="{7591E44F-C5E9-4E37-B503-F2AEE17D9FBF}" type="sibTrans" cxnId="{871E6039-8962-44B9-900E-9394EECB4547}">
      <dgm:prSet/>
      <dgm:spPr/>
      <dgm:t>
        <a:bodyPr/>
        <a:lstStyle/>
        <a:p>
          <a:endParaRPr lang="en-US"/>
        </a:p>
      </dgm:t>
    </dgm:pt>
    <dgm:pt modelId="{16B67FBC-8E5C-4C9B-AF9B-B3DD5DEB9B6D}">
      <dgm:prSet/>
      <dgm:spPr/>
      <dgm:t>
        <a:bodyPr/>
        <a:lstStyle/>
        <a:p>
          <a:r>
            <a:rPr lang="en-CA"/>
            <a:t>Develop onboarding process for IoT devices to Government networks</a:t>
          </a:r>
          <a:endParaRPr lang="en-US"/>
        </a:p>
      </dgm:t>
    </dgm:pt>
    <dgm:pt modelId="{7EE908A8-C8D9-482A-80A6-E4ACE02AB7CC}" type="parTrans" cxnId="{3CA8206D-0847-4F7C-8D57-4204CFC0B553}">
      <dgm:prSet/>
      <dgm:spPr/>
      <dgm:t>
        <a:bodyPr/>
        <a:lstStyle/>
        <a:p>
          <a:endParaRPr lang="en-US"/>
        </a:p>
      </dgm:t>
    </dgm:pt>
    <dgm:pt modelId="{CC4F7A71-03BF-41DF-9B5C-DCAF3638C275}" type="sibTrans" cxnId="{3CA8206D-0847-4F7C-8D57-4204CFC0B553}">
      <dgm:prSet/>
      <dgm:spPr/>
      <dgm:t>
        <a:bodyPr/>
        <a:lstStyle/>
        <a:p>
          <a:endParaRPr lang="en-US"/>
        </a:p>
      </dgm:t>
    </dgm:pt>
    <dgm:pt modelId="{1638B58A-AB9F-4739-8804-E9CC743FC8F0}">
      <dgm:prSet/>
      <dgm:spPr/>
      <dgm:t>
        <a:bodyPr/>
        <a:lstStyle/>
        <a:p>
          <a:r>
            <a:rPr lang="en-CA" dirty="0"/>
            <a:t>Digital Twins </a:t>
          </a:r>
          <a:endParaRPr lang="en-US" dirty="0"/>
        </a:p>
      </dgm:t>
    </dgm:pt>
    <dgm:pt modelId="{CD9AB1E7-A6E9-4A30-AF88-B357C1CE26AD}" type="parTrans" cxnId="{8E2D45F5-7C50-430E-82B8-87B63A2A24F4}">
      <dgm:prSet/>
      <dgm:spPr/>
      <dgm:t>
        <a:bodyPr/>
        <a:lstStyle/>
        <a:p>
          <a:endParaRPr lang="en-US"/>
        </a:p>
      </dgm:t>
    </dgm:pt>
    <dgm:pt modelId="{F93D4FA8-8D22-427B-8FA0-864CE87048D3}" type="sibTrans" cxnId="{8E2D45F5-7C50-430E-82B8-87B63A2A24F4}">
      <dgm:prSet/>
      <dgm:spPr/>
      <dgm:t>
        <a:bodyPr/>
        <a:lstStyle/>
        <a:p>
          <a:endParaRPr lang="en-US"/>
        </a:p>
      </dgm:t>
    </dgm:pt>
    <dgm:pt modelId="{4E6BD519-207C-4BD4-896F-B744C81A5985}">
      <dgm:prSet/>
      <dgm:spPr/>
      <dgm:t>
        <a:bodyPr/>
        <a:lstStyle/>
        <a:p>
          <a:r>
            <a:rPr lang="en-CA"/>
            <a:t>Feeding IoT data into Data lakes and AI language Models</a:t>
          </a:r>
          <a:endParaRPr lang="en-US"/>
        </a:p>
      </dgm:t>
    </dgm:pt>
    <dgm:pt modelId="{8C98D102-CEF6-4FFD-95DD-87015A584CC9}" type="parTrans" cxnId="{D5F7BE4A-C8FD-4147-A1D2-2F6AF41E085D}">
      <dgm:prSet/>
      <dgm:spPr/>
      <dgm:t>
        <a:bodyPr/>
        <a:lstStyle/>
        <a:p>
          <a:endParaRPr lang="en-US"/>
        </a:p>
      </dgm:t>
    </dgm:pt>
    <dgm:pt modelId="{60FB2BBE-4E84-433D-8755-E1D2E9CB55B5}" type="sibTrans" cxnId="{D5F7BE4A-C8FD-4147-A1D2-2F6AF41E085D}">
      <dgm:prSet/>
      <dgm:spPr/>
      <dgm:t>
        <a:bodyPr/>
        <a:lstStyle/>
        <a:p>
          <a:endParaRPr lang="en-US"/>
        </a:p>
      </dgm:t>
    </dgm:pt>
    <dgm:pt modelId="{AFCE153C-C689-4D8A-B699-098F06FFFD3C}" type="pres">
      <dgm:prSet presAssocID="{8E116870-D779-43F6-B9A1-DA75409DF041}" presName="linear" presStyleCnt="0">
        <dgm:presLayoutVars>
          <dgm:dir/>
          <dgm:animLvl val="lvl"/>
          <dgm:resizeHandles val="exact"/>
        </dgm:presLayoutVars>
      </dgm:prSet>
      <dgm:spPr/>
    </dgm:pt>
    <dgm:pt modelId="{94A799E9-CEA1-4202-8D16-F56CBEDB358F}" type="pres">
      <dgm:prSet presAssocID="{A08D2DF8-B645-45AE-92FB-D8D0045F1F63}" presName="parentLin" presStyleCnt="0"/>
      <dgm:spPr/>
    </dgm:pt>
    <dgm:pt modelId="{E64096AE-2435-4E82-AA4D-7C697205EC37}" type="pres">
      <dgm:prSet presAssocID="{A08D2DF8-B645-45AE-92FB-D8D0045F1F63}" presName="parentLeftMargin" presStyleLbl="node1" presStyleIdx="0" presStyleCnt="2"/>
      <dgm:spPr/>
    </dgm:pt>
    <dgm:pt modelId="{7C105E6D-A140-4DF2-AB13-A76CDE04C7E9}" type="pres">
      <dgm:prSet presAssocID="{A08D2DF8-B645-45AE-92FB-D8D0045F1F63}" presName="parentText" presStyleLbl="node1" presStyleIdx="0" presStyleCnt="2">
        <dgm:presLayoutVars>
          <dgm:chMax val="0"/>
          <dgm:bulletEnabled val="1"/>
        </dgm:presLayoutVars>
      </dgm:prSet>
      <dgm:spPr/>
    </dgm:pt>
    <dgm:pt modelId="{64006C59-F38B-491D-B264-FA78993F6FB6}" type="pres">
      <dgm:prSet presAssocID="{A08D2DF8-B645-45AE-92FB-D8D0045F1F63}" presName="negativeSpace" presStyleCnt="0"/>
      <dgm:spPr/>
    </dgm:pt>
    <dgm:pt modelId="{B2753985-0CA9-41D3-8DBC-B26F406B1E54}" type="pres">
      <dgm:prSet presAssocID="{A08D2DF8-B645-45AE-92FB-D8D0045F1F63}" presName="childText" presStyleLbl="conFgAcc1" presStyleIdx="0" presStyleCnt="2">
        <dgm:presLayoutVars>
          <dgm:bulletEnabled val="1"/>
        </dgm:presLayoutVars>
      </dgm:prSet>
      <dgm:spPr/>
    </dgm:pt>
    <dgm:pt modelId="{C1A082E4-C3AD-4F89-8822-DCACBCFAED47}" type="pres">
      <dgm:prSet presAssocID="{FF98FE07-BAB2-49B2-9B0E-4C9218CFE719}" presName="spaceBetweenRectangles" presStyleCnt="0"/>
      <dgm:spPr/>
    </dgm:pt>
    <dgm:pt modelId="{1D0088A9-E0ED-4A94-813D-A6F22BF52C4E}" type="pres">
      <dgm:prSet presAssocID="{04463A6E-CA6D-46C9-B467-2D6536B1567E}" presName="parentLin" presStyleCnt="0"/>
      <dgm:spPr/>
    </dgm:pt>
    <dgm:pt modelId="{244210C7-ABEF-4885-859F-8DF3D4EF8A30}" type="pres">
      <dgm:prSet presAssocID="{04463A6E-CA6D-46C9-B467-2D6536B1567E}" presName="parentLeftMargin" presStyleLbl="node1" presStyleIdx="0" presStyleCnt="2"/>
      <dgm:spPr/>
    </dgm:pt>
    <dgm:pt modelId="{B49E37F4-6189-41B1-9AB5-767F4AF728E2}" type="pres">
      <dgm:prSet presAssocID="{04463A6E-CA6D-46C9-B467-2D6536B1567E}" presName="parentText" presStyleLbl="node1" presStyleIdx="1" presStyleCnt="2">
        <dgm:presLayoutVars>
          <dgm:chMax val="0"/>
          <dgm:bulletEnabled val="1"/>
        </dgm:presLayoutVars>
      </dgm:prSet>
      <dgm:spPr/>
    </dgm:pt>
    <dgm:pt modelId="{893FC3A8-4764-41BB-887D-98017486365C}" type="pres">
      <dgm:prSet presAssocID="{04463A6E-CA6D-46C9-B467-2D6536B1567E}" presName="negativeSpace" presStyleCnt="0"/>
      <dgm:spPr/>
    </dgm:pt>
    <dgm:pt modelId="{C788F20B-C7AC-403B-8F1A-BA2CAA3E7E7C}" type="pres">
      <dgm:prSet presAssocID="{04463A6E-CA6D-46C9-B467-2D6536B1567E}" presName="childText" presStyleLbl="conFgAcc1" presStyleIdx="1" presStyleCnt="2">
        <dgm:presLayoutVars>
          <dgm:bulletEnabled val="1"/>
        </dgm:presLayoutVars>
      </dgm:prSet>
      <dgm:spPr/>
    </dgm:pt>
  </dgm:ptLst>
  <dgm:cxnLst>
    <dgm:cxn modelId="{0A669C29-9F26-4BC4-B569-D725EE9B4F9D}" type="presOf" srcId="{8E116870-D779-43F6-B9A1-DA75409DF041}" destId="{AFCE153C-C689-4D8A-B699-098F06FFFD3C}" srcOrd="0" destOrd="0" presId="urn:microsoft.com/office/officeart/2005/8/layout/list1"/>
    <dgm:cxn modelId="{871E6039-8962-44B9-900E-9394EECB4547}" srcId="{8E116870-D779-43F6-B9A1-DA75409DF041}" destId="{04463A6E-CA6D-46C9-B467-2D6536B1567E}" srcOrd="1" destOrd="0" parTransId="{D4E246E9-8221-4A72-B03F-4A26FB5898DC}" sibTransId="{7591E44F-C5E9-4E37-B503-F2AEE17D9FBF}"/>
    <dgm:cxn modelId="{D5F7BE4A-C8FD-4147-A1D2-2F6AF41E085D}" srcId="{04463A6E-CA6D-46C9-B467-2D6536B1567E}" destId="{4E6BD519-207C-4BD4-896F-B744C81A5985}" srcOrd="2" destOrd="0" parTransId="{8C98D102-CEF6-4FFD-95DD-87015A584CC9}" sibTransId="{60FB2BBE-4E84-433D-8755-E1D2E9CB55B5}"/>
    <dgm:cxn modelId="{3CA8206D-0847-4F7C-8D57-4204CFC0B553}" srcId="{04463A6E-CA6D-46C9-B467-2D6536B1567E}" destId="{16B67FBC-8E5C-4C9B-AF9B-B3DD5DEB9B6D}" srcOrd="0" destOrd="0" parTransId="{7EE908A8-C8D9-482A-80A6-E4ACE02AB7CC}" sibTransId="{CC4F7A71-03BF-41DF-9B5C-DCAF3638C275}"/>
    <dgm:cxn modelId="{34D43F4E-69FA-4886-B780-BED48F2B71E1}" srcId="{A08D2DF8-B645-45AE-92FB-D8D0045F1F63}" destId="{90B51319-8B6A-40E3-B4E6-27E445762A25}" srcOrd="0" destOrd="0" parTransId="{E39F6A7A-D324-49FE-AC68-AA25255A7513}" sibTransId="{0D0725BC-C1C8-4D26-8384-478507697B40}"/>
    <dgm:cxn modelId="{D77BA08D-F892-4672-9463-E16DE05885B6}" type="presOf" srcId="{90B51319-8B6A-40E3-B4E6-27E445762A25}" destId="{B2753985-0CA9-41D3-8DBC-B26F406B1E54}" srcOrd="0" destOrd="0" presId="urn:microsoft.com/office/officeart/2005/8/layout/list1"/>
    <dgm:cxn modelId="{E7D5BBAB-D576-406C-B3AF-8D0255930CEA}" srcId="{8E116870-D779-43F6-B9A1-DA75409DF041}" destId="{A08D2DF8-B645-45AE-92FB-D8D0045F1F63}" srcOrd="0" destOrd="0" parTransId="{FE881585-A39C-4CFB-9A2A-434A646D921C}" sibTransId="{FF98FE07-BAB2-49B2-9B0E-4C9218CFE719}"/>
    <dgm:cxn modelId="{D9AA24B3-07AB-4BBB-92EB-394F84C9197C}" type="presOf" srcId="{1638B58A-AB9F-4739-8804-E9CC743FC8F0}" destId="{C788F20B-C7AC-403B-8F1A-BA2CAA3E7E7C}" srcOrd="0" destOrd="1" presId="urn:microsoft.com/office/officeart/2005/8/layout/list1"/>
    <dgm:cxn modelId="{61D318D9-111E-4A9E-8637-2C1B2784C705}" type="presOf" srcId="{04463A6E-CA6D-46C9-B467-2D6536B1567E}" destId="{244210C7-ABEF-4885-859F-8DF3D4EF8A30}" srcOrd="0" destOrd="0" presId="urn:microsoft.com/office/officeart/2005/8/layout/list1"/>
    <dgm:cxn modelId="{87D630DA-0B71-4890-9A8E-F27EB7A6FA22}" srcId="{A08D2DF8-B645-45AE-92FB-D8D0045F1F63}" destId="{E3FDD3DF-7F12-4E76-A9D5-59D9B2896C69}" srcOrd="1" destOrd="0" parTransId="{ECDB67BC-7F74-4803-8803-08A9CF8B4B4F}" sibTransId="{D9C6DFFD-8A7B-4A9E-AA67-576A2A2ADC70}"/>
    <dgm:cxn modelId="{185DC9DD-519C-4541-BD57-D8E71AE38D8A}" type="presOf" srcId="{4E6BD519-207C-4BD4-896F-B744C81A5985}" destId="{C788F20B-C7AC-403B-8F1A-BA2CAA3E7E7C}" srcOrd="0" destOrd="2" presId="urn:microsoft.com/office/officeart/2005/8/layout/list1"/>
    <dgm:cxn modelId="{A63E2CE3-1C57-4E06-AB0A-8CD6DF764996}" type="presOf" srcId="{A08D2DF8-B645-45AE-92FB-D8D0045F1F63}" destId="{E64096AE-2435-4E82-AA4D-7C697205EC37}" srcOrd="0" destOrd="0" presId="urn:microsoft.com/office/officeart/2005/8/layout/list1"/>
    <dgm:cxn modelId="{2BF941E8-DA4A-49BB-8628-6C4806B3AC13}" type="presOf" srcId="{A08D2DF8-B645-45AE-92FB-D8D0045F1F63}" destId="{7C105E6D-A140-4DF2-AB13-A76CDE04C7E9}" srcOrd="1" destOrd="0" presId="urn:microsoft.com/office/officeart/2005/8/layout/list1"/>
    <dgm:cxn modelId="{954776F2-9541-4D3C-8371-42543A782952}" type="presOf" srcId="{E3FDD3DF-7F12-4E76-A9D5-59D9B2896C69}" destId="{B2753985-0CA9-41D3-8DBC-B26F406B1E54}" srcOrd="0" destOrd="1" presId="urn:microsoft.com/office/officeart/2005/8/layout/list1"/>
    <dgm:cxn modelId="{E46141F3-3417-4198-A076-0479CE7B3DE8}" type="presOf" srcId="{16B67FBC-8E5C-4C9B-AF9B-B3DD5DEB9B6D}" destId="{C788F20B-C7AC-403B-8F1A-BA2CAA3E7E7C}" srcOrd="0" destOrd="0" presId="urn:microsoft.com/office/officeart/2005/8/layout/list1"/>
    <dgm:cxn modelId="{8E2D45F5-7C50-430E-82B8-87B63A2A24F4}" srcId="{04463A6E-CA6D-46C9-B467-2D6536B1567E}" destId="{1638B58A-AB9F-4739-8804-E9CC743FC8F0}" srcOrd="1" destOrd="0" parTransId="{CD9AB1E7-A6E9-4A30-AF88-B357C1CE26AD}" sibTransId="{F93D4FA8-8D22-427B-8FA0-864CE87048D3}"/>
    <dgm:cxn modelId="{C163CBFE-3D57-4130-B11D-3630792D65F4}" type="presOf" srcId="{04463A6E-CA6D-46C9-B467-2D6536B1567E}" destId="{B49E37F4-6189-41B1-9AB5-767F4AF728E2}" srcOrd="1" destOrd="0" presId="urn:microsoft.com/office/officeart/2005/8/layout/list1"/>
    <dgm:cxn modelId="{78374B7A-69CF-44BD-9F65-3BF21B104697}" type="presParOf" srcId="{AFCE153C-C689-4D8A-B699-098F06FFFD3C}" destId="{94A799E9-CEA1-4202-8D16-F56CBEDB358F}" srcOrd="0" destOrd="0" presId="urn:microsoft.com/office/officeart/2005/8/layout/list1"/>
    <dgm:cxn modelId="{FC99CEEA-49FD-4E3B-B680-9E82BF80C66D}" type="presParOf" srcId="{94A799E9-CEA1-4202-8D16-F56CBEDB358F}" destId="{E64096AE-2435-4E82-AA4D-7C697205EC37}" srcOrd="0" destOrd="0" presId="urn:microsoft.com/office/officeart/2005/8/layout/list1"/>
    <dgm:cxn modelId="{3B638EFC-A4E0-4E40-A239-4C3C74CD5EBC}" type="presParOf" srcId="{94A799E9-CEA1-4202-8D16-F56CBEDB358F}" destId="{7C105E6D-A140-4DF2-AB13-A76CDE04C7E9}" srcOrd="1" destOrd="0" presId="urn:microsoft.com/office/officeart/2005/8/layout/list1"/>
    <dgm:cxn modelId="{70C81FBD-DB97-418C-AA7E-D33FDBDC9AEF}" type="presParOf" srcId="{AFCE153C-C689-4D8A-B699-098F06FFFD3C}" destId="{64006C59-F38B-491D-B264-FA78993F6FB6}" srcOrd="1" destOrd="0" presId="urn:microsoft.com/office/officeart/2005/8/layout/list1"/>
    <dgm:cxn modelId="{3A9CD17E-A442-46D6-85E8-4BE498D7C9A9}" type="presParOf" srcId="{AFCE153C-C689-4D8A-B699-098F06FFFD3C}" destId="{B2753985-0CA9-41D3-8DBC-B26F406B1E54}" srcOrd="2" destOrd="0" presId="urn:microsoft.com/office/officeart/2005/8/layout/list1"/>
    <dgm:cxn modelId="{5A8F414F-6553-422A-98E0-7EFD26BCFE2F}" type="presParOf" srcId="{AFCE153C-C689-4D8A-B699-098F06FFFD3C}" destId="{C1A082E4-C3AD-4F89-8822-DCACBCFAED47}" srcOrd="3" destOrd="0" presId="urn:microsoft.com/office/officeart/2005/8/layout/list1"/>
    <dgm:cxn modelId="{1FDE5BA5-A43C-4BA6-BDAF-464C96A1D6E6}" type="presParOf" srcId="{AFCE153C-C689-4D8A-B699-098F06FFFD3C}" destId="{1D0088A9-E0ED-4A94-813D-A6F22BF52C4E}" srcOrd="4" destOrd="0" presId="urn:microsoft.com/office/officeart/2005/8/layout/list1"/>
    <dgm:cxn modelId="{75A5FD8D-A783-44C1-BFCB-63BF447DF2D5}" type="presParOf" srcId="{1D0088A9-E0ED-4A94-813D-A6F22BF52C4E}" destId="{244210C7-ABEF-4885-859F-8DF3D4EF8A30}" srcOrd="0" destOrd="0" presId="urn:microsoft.com/office/officeart/2005/8/layout/list1"/>
    <dgm:cxn modelId="{C74CB6D6-03C0-41F4-9E97-9EBF50FC2CF2}" type="presParOf" srcId="{1D0088A9-E0ED-4A94-813D-A6F22BF52C4E}" destId="{B49E37F4-6189-41B1-9AB5-767F4AF728E2}" srcOrd="1" destOrd="0" presId="urn:microsoft.com/office/officeart/2005/8/layout/list1"/>
    <dgm:cxn modelId="{A0B62F7B-2B2E-4810-8E6D-46FAC3A426B2}" type="presParOf" srcId="{AFCE153C-C689-4D8A-B699-098F06FFFD3C}" destId="{893FC3A8-4764-41BB-887D-98017486365C}" srcOrd="5" destOrd="0" presId="urn:microsoft.com/office/officeart/2005/8/layout/list1"/>
    <dgm:cxn modelId="{C3613B44-72F0-4D1E-8F6B-498D06068C3E}" type="presParOf" srcId="{AFCE153C-C689-4D8A-B699-098F06FFFD3C}" destId="{C788F20B-C7AC-403B-8F1A-BA2CAA3E7E7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132463-C9CF-4688-92CA-F35B7FF6ADD9}"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11C3BD99-9148-4516-9240-F96C378A7282}">
      <dgm:prSet custT="1"/>
      <dgm:spPr/>
      <dgm:t>
        <a:bodyPr/>
        <a:lstStyle/>
        <a:p>
          <a:pPr>
            <a:lnSpc>
              <a:spcPct val="100000"/>
            </a:lnSpc>
          </a:pPr>
          <a:r>
            <a:rPr lang="fr-CA" sz="1800" b="0"/>
            <a:t>L’Internet des objets (IdO) désigne le réseau collectif des appareils </a:t>
          </a:r>
          <a:r>
            <a:rPr lang="fr-CA" sz="1800" b="0" u="sng"/>
            <a:t>connectés</a:t>
          </a:r>
          <a:r>
            <a:rPr lang="fr-CA" sz="1800" b="0"/>
            <a:t>.</a:t>
          </a:r>
        </a:p>
      </dgm:t>
    </dgm:pt>
    <dgm:pt modelId="{A3816139-2465-4C23-BD17-C09237EF7F3D}" type="parTrans" cxnId="{BBB5D78A-B063-49AD-909B-BDC38A75E1BF}">
      <dgm:prSet/>
      <dgm:spPr/>
      <dgm:t>
        <a:bodyPr/>
        <a:lstStyle/>
        <a:p>
          <a:endParaRPr lang="en-US"/>
        </a:p>
      </dgm:t>
    </dgm:pt>
    <dgm:pt modelId="{0E1CD8AB-1497-4A59-B099-336DBA415CFE}" type="sibTrans" cxnId="{BBB5D78A-B063-49AD-909B-BDC38A75E1BF}">
      <dgm:prSet/>
      <dgm:spPr/>
      <dgm:t>
        <a:bodyPr/>
        <a:lstStyle/>
        <a:p>
          <a:pPr>
            <a:lnSpc>
              <a:spcPct val="100000"/>
            </a:lnSpc>
          </a:pPr>
          <a:endParaRPr lang="en-US"/>
        </a:p>
      </dgm:t>
    </dgm:pt>
    <dgm:pt modelId="{C36384E3-CFF3-47F9-A1AF-A7312168008A}">
      <dgm:prSet custT="1"/>
      <dgm:spPr/>
      <dgm:t>
        <a:bodyPr/>
        <a:lstStyle/>
        <a:p>
          <a:pPr>
            <a:lnSpc>
              <a:spcPct val="100000"/>
            </a:lnSpc>
          </a:pPr>
          <a:r>
            <a:rPr lang="fr-CA" sz="1800" b="0"/>
            <a:t>Un « </a:t>
          </a:r>
          <a:r>
            <a:rPr lang="fr-CA" sz="1800" b="0" u="sng"/>
            <a:t>objet</a:t>
          </a:r>
          <a:r>
            <a:rPr lang="fr-CA" sz="1800" b="0"/>
            <a:t> » peut être une machine, un appareil intelligent ou même une ville entière. </a:t>
          </a:r>
        </a:p>
      </dgm:t>
    </dgm:pt>
    <dgm:pt modelId="{6EBBFD97-9AB6-4B08-B052-BE46074DFD0C}" type="parTrans" cxnId="{A53697BD-2C36-4999-86E6-17E44018BEAE}">
      <dgm:prSet/>
      <dgm:spPr/>
      <dgm:t>
        <a:bodyPr/>
        <a:lstStyle/>
        <a:p>
          <a:endParaRPr lang="en-US"/>
        </a:p>
      </dgm:t>
    </dgm:pt>
    <dgm:pt modelId="{6219396B-AA07-49F8-A905-4BD7015413AA}" type="sibTrans" cxnId="{A53697BD-2C36-4999-86E6-17E44018BEAE}">
      <dgm:prSet/>
      <dgm:spPr/>
      <dgm:t>
        <a:bodyPr/>
        <a:lstStyle/>
        <a:p>
          <a:pPr>
            <a:lnSpc>
              <a:spcPct val="100000"/>
            </a:lnSpc>
          </a:pPr>
          <a:endParaRPr lang="en-US"/>
        </a:p>
      </dgm:t>
    </dgm:pt>
    <dgm:pt modelId="{BF3E85BF-00A1-4007-93DB-9A6F07004692}">
      <dgm:prSet custT="1"/>
      <dgm:spPr/>
      <dgm:t>
        <a:bodyPr/>
        <a:lstStyle/>
        <a:p>
          <a:pPr>
            <a:lnSpc>
              <a:spcPct val="100000"/>
            </a:lnSpc>
          </a:pPr>
          <a:r>
            <a:rPr lang="fr-CA" sz="1800" b="0"/>
            <a:t>Cette interconnectivité permet aux organisations d’exploiter de nouveaux niveaux de </a:t>
          </a:r>
          <a:r>
            <a:rPr lang="fr-CA" sz="1800" b="0" u="sng"/>
            <a:t>données</a:t>
          </a:r>
          <a:r>
            <a:rPr lang="fr-CA" sz="1800" b="0"/>
            <a:t>.</a:t>
          </a:r>
        </a:p>
      </dgm:t>
    </dgm:pt>
    <dgm:pt modelId="{03545688-54BD-4B5D-8E17-4243B484EAF3}" type="parTrans" cxnId="{58535243-9995-4B56-8081-79EBDACA48A3}">
      <dgm:prSet/>
      <dgm:spPr/>
      <dgm:t>
        <a:bodyPr/>
        <a:lstStyle/>
        <a:p>
          <a:endParaRPr lang="en-US"/>
        </a:p>
      </dgm:t>
    </dgm:pt>
    <dgm:pt modelId="{D2639D15-2AF6-491E-A4AE-E9EF14E9B0F6}" type="sibTrans" cxnId="{58535243-9995-4B56-8081-79EBDACA48A3}">
      <dgm:prSet/>
      <dgm:spPr/>
      <dgm:t>
        <a:bodyPr/>
        <a:lstStyle/>
        <a:p>
          <a:pPr>
            <a:lnSpc>
              <a:spcPct val="100000"/>
            </a:lnSpc>
          </a:pPr>
          <a:endParaRPr lang="en-US"/>
        </a:p>
      </dgm:t>
    </dgm:pt>
    <dgm:pt modelId="{08A203FD-FB33-4D60-9768-6CF0A1F98D81}">
      <dgm:prSet custT="1"/>
      <dgm:spPr/>
      <dgm:t>
        <a:bodyPr/>
        <a:lstStyle/>
        <a:p>
          <a:pPr>
            <a:lnSpc>
              <a:spcPct val="100000"/>
            </a:lnSpc>
          </a:pPr>
          <a:r>
            <a:rPr lang="fr-CA" sz="1800" b="0"/>
            <a:t>Ces données fortement mobilisées </a:t>
          </a:r>
          <a:r>
            <a:rPr lang="fr-CA" sz="1800" b="0" u="sng"/>
            <a:t>permettent</a:t>
          </a:r>
          <a:r>
            <a:rPr lang="fr-CA" sz="1800" b="0"/>
            <a:t> de prendre des décisions et d’agir rapidement.</a:t>
          </a:r>
        </a:p>
      </dgm:t>
    </dgm:pt>
    <dgm:pt modelId="{A4C64DEE-5192-4BE6-BE44-1CEDF8B79EBA}" type="parTrans" cxnId="{A9BE3FBF-63AA-4135-A26E-78053ECBE0B5}">
      <dgm:prSet/>
      <dgm:spPr/>
      <dgm:t>
        <a:bodyPr/>
        <a:lstStyle/>
        <a:p>
          <a:endParaRPr lang="en-US"/>
        </a:p>
      </dgm:t>
    </dgm:pt>
    <dgm:pt modelId="{BD1DC850-17B2-4E19-B475-8082D449AF74}" type="sibTrans" cxnId="{A9BE3FBF-63AA-4135-A26E-78053ECBE0B5}">
      <dgm:prSet/>
      <dgm:spPr/>
      <dgm:t>
        <a:bodyPr/>
        <a:lstStyle/>
        <a:p>
          <a:endParaRPr lang="en-US"/>
        </a:p>
      </dgm:t>
    </dgm:pt>
    <dgm:pt modelId="{34F5C91E-73C5-4FBD-8F7E-FBC912C00125}" type="pres">
      <dgm:prSet presAssocID="{12132463-C9CF-4688-92CA-F35B7FF6ADD9}" presName="root" presStyleCnt="0">
        <dgm:presLayoutVars>
          <dgm:dir/>
          <dgm:resizeHandles val="exact"/>
        </dgm:presLayoutVars>
      </dgm:prSet>
      <dgm:spPr/>
    </dgm:pt>
    <dgm:pt modelId="{CADACDE4-01AD-4278-9112-6013FAC867EF}" type="pres">
      <dgm:prSet presAssocID="{12132463-C9CF-4688-92CA-F35B7FF6ADD9}" presName="container" presStyleCnt="0">
        <dgm:presLayoutVars>
          <dgm:dir/>
          <dgm:resizeHandles val="exact"/>
        </dgm:presLayoutVars>
      </dgm:prSet>
      <dgm:spPr/>
    </dgm:pt>
    <dgm:pt modelId="{57DDB398-C5EE-43F1-BE45-18FFEF81696C}" type="pres">
      <dgm:prSet presAssocID="{11C3BD99-9148-4516-9240-F96C378A7282}" presName="compNode" presStyleCnt="0"/>
      <dgm:spPr/>
    </dgm:pt>
    <dgm:pt modelId="{C92A559D-38B8-4832-8447-3E400FD6B0D6}" type="pres">
      <dgm:prSet presAssocID="{11C3BD99-9148-4516-9240-F96C378A7282}" presName="iconBgRect" presStyleLbl="bgShp" presStyleIdx="0" presStyleCnt="4"/>
      <dgm:spPr>
        <a:solidFill>
          <a:schemeClr val="accent4">
            <a:lumMod val="25000"/>
            <a:lumOff val="75000"/>
          </a:schemeClr>
        </a:solidFill>
      </dgm:spPr>
    </dgm:pt>
    <dgm:pt modelId="{1474C65D-055B-4E49-AF66-F8F4F43FC648}" type="pres">
      <dgm:prSet presAssocID="{11C3BD99-9148-4516-9240-F96C378A7282}" presName="iconRect" presStyleLbl="node1" presStyleIdx="0" presStyleCnt="4"/>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ream"/>
        </a:ext>
      </dgm:extLst>
    </dgm:pt>
    <dgm:pt modelId="{B6B86890-C307-412D-B3CC-C39EF06FB3E6}" type="pres">
      <dgm:prSet presAssocID="{11C3BD99-9148-4516-9240-F96C378A7282}" presName="spaceRect" presStyleCnt="0"/>
      <dgm:spPr/>
    </dgm:pt>
    <dgm:pt modelId="{DB714812-637A-4ADA-BE14-EA923013D663}" type="pres">
      <dgm:prSet presAssocID="{11C3BD99-9148-4516-9240-F96C378A7282}" presName="textRect" presStyleLbl="revTx" presStyleIdx="0" presStyleCnt="4">
        <dgm:presLayoutVars>
          <dgm:chMax val="1"/>
          <dgm:chPref val="1"/>
        </dgm:presLayoutVars>
      </dgm:prSet>
      <dgm:spPr/>
    </dgm:pt>
    <dgm:pt modelId="{D2A7E23C-2AF2-40B4-BA98-875143C7ADF0}" type="pres">
      <dgm:prSet presAssocID="{0E1CD8AB-1497-4A59-B099-336DBA415CFE}" presName="sibTrans" presStyleLbl="sibTrans2D1" presStyleIdx="0" presStyleCnt="0"/>
      <dgm:spPr/>
    </dgm:pt>
    <dgm:pt modelId="{D51603F3-2F9A-4115-AD7D-B03C04E328F6}" type="pres">
      <dgm:prSet presAssocID="{C36384E3-CFF3-47F9-A1AF-A7312168008A}" presName="compNode" presStyleCnt="0"/>
      <dgm:spPr/>
    </dgm:pt>
    <dgm:pt modelId="{C16287CB-22FC-4749-ADEA-087CACE0F0A8}" type="pres">
      <dgm:prSet presAssocID="{C36384E3-CFF3-47F9-A1AF-A7312168008A}" presName="iconBgRect" presStyleLbl="bgShp" presStyleIdx="1" presStyleCnt="4"/>
      <dgm:spPr>
        <a:solidFill>
          <a:schemeClr val="accent4">
            <a:lumMod val="25000"/>
            <a:lumOff val="75000"/>
          </a:schemeClr>
        </a:solidFill>
      </dgm:spPr>
    </dgm:pt>
    <dgm:pt modelId="{71A6AF4E-6037-4F11-B05C-C3FC2253DB42}" type="pres">
      <dgm:prSet presAssocID="{C36384E3-CFF3-47F9-A1AF-A7312168008A}" presName="iconRect" presStyleLbl="node1" presStyleIdx="1" presStyleCnt="4"/>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8A002EC8-A70B-4AEC-A8E1-E2420D05A7B2}" type="pres">
      <dgm:prSet presAssocID="{C36384E3-CFF3-47F9-A1AF-A7312168008A}" presName="spaceRect" presStyleCnt="0"/>
      <dgm:spPr/>
    </dgm:pt>
    <dgm:pt modelId="{167E18DD-3276-40AC-A0A6-5F4047F7A0B0}" type="pres">
      <dgm:prSet presAssocID="{C36384E3-CFF3-47F9-A1AF-A7312168008A}" presName="textRect" presStyleLbl="revTx" presStyleIdx="1" presStyleCnt="4">
        <dgm:presLayoutVars>
          <dgm:chMax val="1"/>
          <dgm:chPref val="1"/>
        </dgm:presLayoutVars>
      </dgm:prSet>
      <dgm:spPr/>
    </dgm:pt>
    <dgm:pt modelId="{DB148864-15C8-44AD-8A95-53670293E61F}" type="pres">
      <dgm:prSet presAssocID="{6219396B-AA07-49F8-A905-4BD7015413AA}" presName="sibTrans" presStyleLbl="sibTrans2D1" presStyleIdx="0" presStyleCnt="0"/>
      <dgm:spPr/>
    </dgm:pt>
    <dgm:pt modelId="{3DC4D8B2-F072-4A97-B3D1-6ECB3606147C}" type="pres">
      <dgm:prSet presAssocID="{BF3E85BF-00A1-4007-93DB-9A6F07004692}" presName="compNode" presStyleCnt="0"/>
      <dgm:spPr/>
    </dgm:pt>
    <dgm:pt modelId="{22BD8C57-2B99-490A-B405-0D0F6280AFF1}" type="pres">
      <dgm:prSet presAssocID="{BF3E85BF-00A1-4007-93DB-9A6F07004692}" presName="iconBgRect" presStyleLbl="bgShp" presStyleIdx="2" presStyleCnt="4"/>
      <dgm:spPr>
        <a:solidFill>
          <a:schemeClr val="accent4">
            <a:lumMod val="25000"/>
            <a:lumOff val="75000"/>
          </a:schemeClr>
        </a:solidFill>
      </dgm:spPr>
    </dgm:pt>
    <dgm:pt modelId="{25FBF9A1-39D5-49AA-926D-A231A773B1AB}" type="pres">
      <dgm:prSet presAssocID="{BF3E85BF-00A1-4007-93DB-9A6F07004692}" presName="iconRect" presStyleLbl="node1" presStyleIdx="2" presStyleCnt="4"/>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893ED124-D53C-4A88-843E-AADD1F1A187C}" type="pres">
      <dgm:prSet presAssocID="{BF3E85BF-00A1-4007-93DB-9A6F07004692}" presName="spaceRect" presStyleCnt="0"/>
      <dgm:spPr/>
    </dgm:pt>
    <dgm:pt modelId="{EEA8A8F3-668C-47BD-9B27-BAA7E68C71EC}" type="pres">
      <dgm:prSet presAssocID="{BF3E85BF-00A1-4007-93DB-9A6F07004692}" presName="textRect" presStyleLbl="revTx" presStyleIdx="2" presStyleCnt="4">
        <dgm:presLayoutVars>
          <dgm:chMax val="1"/>
          <dgm:chPref val="1"/>
        </dgm:presLayoutVars>
      </dgm:prSet>
      <dgm:spPr/>
    </dgm:pt>
    <dgm:pt modelId="{7011A47B-A1D6-4713-81B2-797EBA0D85E4}" type="pres">
      <dgm:prSet presAssocID="{D2639D15-2AF6-491E-A4AE-E9EF14E9B0F6}" presName="sibTrans" presStyleLbl="sibTrans2D1" presStyleIdx="0" presStyleCnt="0"/>
      <dgm:spPr/>
    </dgm:pt>
    <dgm:pt modelId="{D5AA6DC3-0E3C-472D-9033-23E8F746A01E}" type="pres">
      <dgm:prSet presAssocID="{08A203FD-FB33-4D60-9768-6CF0A1F98D81}" presName="compNode" presStyleCnt="0"/>
      <dgm:spPr/>
    </dgm:pt>
    <dgm:pt modelId="{2A59A7BC-4447-45C8-9A4C-7E63445C3627}" type="pres">
      <dgm:prSet presAssocID="{08A203FD-FB33-4D60-9768-6CF0A1F98D81}" presName="iconBgRect" presStyleLbl="bgShp" presStyleIdx="3" presStyleCnt="4"/>
      <dgm:spPr>
        <a:solidFill>
          <a:schemeClr val="accent4">
            <a:lumMod val="25000"/>
            <a:lumOff val="75000"/>
          </a:schemeClr>
        </a:solidFill>
      </dgm:spPr>
    </dgm:pt>
    <dgm:pt modelId="{A1912EBF-145C-4C13-A17A-ECEC55CF5261}" type="pres">
      <dgm:prSet presAssocID="{08A203FD-FB33-4D60-9768-6CF0A1F98D81}" presName="iconRect" presStyleLbl="node1" presStyleIdx="3" presStyleCnt="4"/>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ecision chart outline"/>
        </a:ext>
      </dgm:extLst>
    </dgm:pt>
    <dgm:pt modelId="{61718A25-01B2-4A95-BDCB-461D765E23D5}" type="pres">
      <dgm:prSet presAssocID="{08A203FD-FB33-4D60-9768-6CF0A1F98D81}" presName="spaceRect" presStyleCnt="0"/>
      <dgm:spPr/>
    </dgm:pt>
    <dgm:pt modelId="{597E5EB0-CDE3-4E0A-9075-47F9761A9C47}" type="pres">
      <dgm:prSet presAssocID="{08A203FD-FB33-4D60-9768-6CF0A1F98D81}" presName="textRect" presStyleLbl="revTx" presStyleIdx="3" presStyleCnt="4">
        <dgm:presLayoutVars>
          <dgm:chMax val="1"/>
          <dgm:chPref val="1"/>
        </dgm:presLayoutVars>
      </dgm:prSet>
      <dgm:spPr/>
    </dgm:pt>
  </dgm:ptLst>
  <dgm:cxnLst>
    <dgm:cxn modelId="{33CC8E04-3897-4DB0-B186-A917697A519C}" type="presOf" srcId="{12132463-C9CF-4688-92CA-F35B7FF6ADD9}" destId="{34F5C91E-73C5-4FBD-8F7E-FBC912C00125}" srcOrd="0" destOrd="0" presId="urn:microsoft.com/office/officeart/2018/2/layout/IconCircleList"/>
    <dgm:cxn modelId="{8C68EB18-54A9-4297-AD59-922F8618B40E}" type="presOf" srcId="{D2639D15-2AF6-491E-A4AE-E9EF14E9B0F6}" destId="{7011A47B-A1D6-4713-81B2-797EBA0D85E4}" srcOrd="0" destOrd="0" presId="urn:microsoft.com/office/officeart/2018/2/layout/IconCircleList"/>
    <dgm:cxn modelId="{273BC027-180B-4907-8CFD-86E61583F869}" type="presOf" srcId="{0E1CD8AB-1497-4A59-B099-336DBA415CFE}" destId="{D2A7E23C-2AF2-40B4-BA98-875143C7ADF0}" srcOrd="0" destOrd="0" presId="urn:microsoft.com/office/officeart/2018/2/layout/IconCircleList"/>
    <dgm:cxn modelId="{0DB4AA37-24B8-44FB-B576-4A0E0E7C5CCB}" type="presOf" srcId="{BF3E85BF-00A1-4007-93DB-9A6F07004692}" destId="{EEA8A8F3-668C-47BD-9B27-BAA7E68C71EC}" srcOrd="0" destOrd="0" presId="urn:microsoft.com/office/officeart/2018/2/layout/IconCircleList"/>
    <dgm:cxn modelId="{BF40BC40-73F1-480A-8D99-EB0276B36779}" type="presOf" srcId="{C36384E3-CFF3-47F9-A1AF-A7312168008A}" destId="{167E18DD-3276-40AC-A0A6-5F4047F7A0B0}" srcOrd="0" destOrd="0" presId="urn:microsoft.com/office/officeart/2018/2/layout/IconCircleList"/>
    <dgm:cxn modelId="{48D9C55F-F714-499A-BE21-A4125A37DE15}" type="presOf" srcId="{11C3BD99-9148-4516-9240-F96C378A7282}" destId="{DB714812-637A-4ADA-BE14-EA923013D663}" srcOrd="0" destOrd="0" presId="urn:microsoft.com/office/officeart/2018/2/layout/IconCircleList"/>
    <dgm:cxn modelId="{58535243-9995-4B56-8081-79EBDACA48A3}" srcId="{12132463-C9CF-4688-92CA-F35B7FF6ADD9}" destId="{BF3E85BF-00A1-4007-93DB-9A6F07004692}" srcOrd="2" destOrd="0" parTransId="{03545688-54BD-4B5D-8E17-4243B484EAF3}" sibTransId="{D2639D15-2AF6-491E-A4AE-E9EF14E9B0F6}"/>
    <dgm:cxn modelId="{BBB5D78A-B063-49AD-909B-BDC38A75E1BF}" srcId="{12132463-C9CF-4688-92CA-F35B7FF6ADD9}" destId="{11C3BD99-9148-4516-9240-F96C378A7282}" srcOrd="0" destOrd="0" parTransId="{A3816139-2465-4C23-BD17-C09237EF7F3D}" sibTransId="{0E1CD8AB-1497-4A59-B099-336DBA415CFE}"/>
    <dgm:cxn modelId="{A53697BD-2C36-4999-86E6-17E44018BEAE}" srcId="{12132463-C9CF-4688-92CA-F35B7FF6ADD9}" destId="{C36384E3-CFF3-47F9-A1AF-A7312168008A}" srcOrd="1" destOrd="0" parTransId="{6EBBFD97-9AB6-4B08-B052-BE46074DFD0C}" sibTransId="{6219396B-AA07-49F8-A905-4BD7015413AA}"/>
    <dgm:cxn modelId="{A9BE3FBF-63AA-4135-A26E-78053ECBE0B5}" srcId="{12132463-C9CF-4688-92CA-F35B7FF6ADD9}" destId="{08A203FD-FB33-4D60-9768-6CF0A1F98D81}" srcOrd="3" destOrd="0" parTransId="{A4C64DEE-5192-4BE6-BE44-1CEDF8B79EBA}" sibTransId="{BD1DC850-17B2-4E19-B475-8082D449AF74}"/>
    <dgm:cxn modelId="{B97916C0-2132-4173-859E-6ABEC92EF94F}" type="presOf" srcId="{6219396B-AA07-49F8-A905-4BD7015413AA}" destId="{DB148864-15C8-44AD-8A95-53670293E61F}" srcOrd="0" destOrd="0" presId="urn:microsoft.com/office/officeart/2018/2/layout/IconCircleList"/>
    <dgm:cxn modelId="{3C032CEE-93C4-453D-8EF0-3F3B53F991B5}" type="presOf" srcId="{08A203FD-FB33-4D60-9768-6CF0A1F98D81}" destId="{597E5EB0-CDE3-4E0A-9075-47F9761A9C47}" srcOrd="0" destOrd="0" presId="urn:microsoft.com/office/officeart/2018/2/layout/IconCircleList"/>
    <dgm:cxn modelId="{4540DB35-E011-4351-9B7C-E69C1938111F}" type="presParOf" srcId="{34F5C91E-73C5-4FBD-8F7E-FBC912C00125}" destId="{CADACDE4-01AD-4278-9112-6013FAC867EF}" srcOrd="0" destOrd="0" presId="urn:microsoft.com/office/officeart/2018/2/layout/IconCircleList"/>
    <dgm:cxn modelId="{C67906C5-E571-4B0D-9073-DBA13F8B5941}" type="presParOf" srcId="{CADACDE4-01AD-4278-9112-6013FAC867EF}" destId="{57DDB398-C5EE-43F1-BE45-18FFEF81696C}" srcOrd="0" destOrd="0" presId="urn:microsoft.com/office/officeart/2018/2/layout/IconCircleList"/>
    <dgm:cxn modelId="{373F5FED-7634-4EB4-B012-FD2206D43105}" type="presParOf" srcId="{57DDB398-C5EE-43F1-BE45-18FFEF81696C}" destId="{C92A559D-38B8-4832-8447-3E400FD6B0D6}" srcOrd="0" destOrd="0" presId="urn:microsoft.com/office/officeart/2018/2/layout/IconCircleList"/>
    <dgm:cxn modelId="{492E778A-FBBC-48C4-AD61-1D78AA50DD3F}" type="presParOf" srcId="{57DDB398-C5EE-43F1-BE45-18FFEF81696C}" destId="{1474C65D-055B-4E49-AF66-F8F4F43FC648}" srcOrd="1" destOrd="0" presId="urn:microsoft.com/office/officeart/2018/2/layout/IconCircleList"/>
    <dgm:cxn modelId="{1F521813-C525-40F6-83C8-59392BFE639B}" type="presParOf" srcId="{57DDB398-C5EE-43F1-BE45-18FFEF81696C}" destId="{B6B86890-C307-412D-B3CC-C39EF06FB3E6}" srcOrd="2" destOrd="0" presId="urn:microsoft.com/office/officeart/2018/2/layout/IconCircleList"/>
    <dgm:cxn modelId="{6A0680A4-95AE-4DA4-A39E-298DA15DA651}" type="presParOf" srcId="{57DDB398-C5EE-43F1-BE45-18FFEF81696C}" destId="{DB714812-637A-4ADA-BE14-EA923013D663}" srcOrd="3" destOrd="0" presId="urn:microsoft.com/office/officeart/2018/2/layout/IconCircleList"/>
    <dgm:cxn modelId="{B53B3A0A-9F30-4D3B-9712-E25DEC37CB09}" type="presParOf" srcId="{CADACDE4-01AD-4278-9112-6013FAC867EF}" destId="{D2A7E23C-2AF2-40B4-BA98-875143C7ADF0}" srcOrd="1" destOrd="0" presId="urn:microsoft.com/office/officeart/2018/2/layout/IconCircleList"/>
    <dgm:cxn modelId="{1E7CD8A7-B4DA-47F2-9901-A187A60F9276}" type="presParOf" srcId="{CADACDE4-01AD-4278-9112-6013FAC867EF}" destId="{D51603F3-2F9A-4115-AD7D-B03C04E328F6}" srcOrd="2" destOrd="0" presId="urn:microsoft.com/office/officeart/2018/2/layout/IconCircleList"/>
    <dgm:cxn modelId="{39C17CEC-6521-40EA-9389-5B16324C60F0}" type="presParOf" srcId="{D51603F3-2F9A-4115-AD7D-B03C04E328F6}" destId="{C16287CB-22FC-4749-ADEA-087CACE0F0A8}" srcOrd="0" destOrd="0" presId="urn:microsoft.com/office/officeart/2018/2/layout/IconCircleList"/>
    <dgm:cxn modelId="{9BCF6074-6D6E-4C81-A9B5-09743A0594C8}" type="presParOf" srcId="{D51603F3-2F9A-4115-AD7D-B03C04E328F6}" destId="{71A6AF4E-6037-4F11-B05C-C3FC2253DB42}" srcOrd="1" destOrd="0" presId="urn:microsoft.com/office/officeart/2018/2/layout/IconCircleList"/>
    <dgm:cxn modelId="{8AD9A588-0917-4A6E-8E29-0AED600693A9}" type="presParOf" srcId="{D51603F3-2F9A-4115-AD7D-B03C04E328F6}" destId="{8A002EC8-A70B-4AEC-A8E1-E2420D05A7B2}" srcOrd="2" destOrd="0" presId="urn:microsoft.com/office/officeart/2018/2/layout/IconCircleList"/>
    <dgm:cxn modelId="{D5B91EC8-E503-406B-A39E-529671734870}" type="presParOf" srcId="{D51603F3-2F9A-4115-AD7D-B03C04E328F6}" destId="{167E18DD-3276-40AC-A0A6-5F4047F7A0B0}" srcOrd="3" destOrd="0" presId="urn:microsoft.com/office/officeart/2018/2/layout/IconCircleList"/>
    <dgm:cxn modelId="{805843EB-AA5E-4450-AA99-B0B241DFDF90}" type="presParOf" srcId="{CADACDE4-01AD-4278-9112-6013FAC867EF}" destId="{DB148864-15C8-44AD-8A95-53670293E61F}" srcOrd="3" destOrd="0" presId="urn:microsoft.com/office/officeart/2018/2/layout/IconCircleList"/>
    <dgm:cxn modelId="{60ABE24C-77E9-4836-B8D0-EF41F9827327}" type="presParOf" srcId="{CADACDE4-01AD-4278-9112-6013FAC867EF}" destId="{3DC4D8B2-F072-4A97-B3D1-6ECB3606147C}" srcOrd="4" destOrd="0" presId="urn:microsoft.com/office/officeart/2018/2/layout/IconCircleList"/>
    <dgm:cxn modelId="{1F84769E-DBD0-475A-8C1C-AEAEB7B498E8}" type="presParOf" srcId="{3DC4D8B2-F072-4A97-B3D1-6ECB3606147C}" destId="{22BD8C57-2B99-490A-B405-0D0F6280AFF1}" srcOrd="0" destOrd="0" presId="urn:microsoft.com/office/officeart/2018/2/layout/IconCircleList"/>
    <dgm:cxn modelId="{68B82B43-D79B-4F1F-9547-07F2794AD7A8}" type="presParOf" srcId="{3DC4D8B2-F072-4A97-B3D1-6ECB3606147C}" destId="{25FBF9A1-39D5-49AA-926D-A231A773B1AB}" srcOrd="1" destOrd="0" presId="urn:microsoft.com/office/officeart/2018/2/layout/IconCircleList"/>
    <dgm:cxn modelId="{70E0F752-37A1-434E-AEA6-A90A78E7C644}" type="presParOf" srcId="{3DC4D8B2-F072-4A97-B3D1-6ECB3606147C}" destId="{893ED124-D53C-4A88-843E-AADD1F1A187C}" srcOrd="2" destOrd="0" presId="urn:microsoft.com/office/officeart/2018/2/layout/IconCircleList"/>
    <dgm:cxn modelId="{D7958B0D-D66C-43F7-8F1E-10C5F9BD874E}" type="presParOf" srcId="{3DC4D8B2-F072-4A97-B3D1-6ECB3606147C}" destId="{EEA8A8F3-668C-47BD-9B27-BAA7E68C71EC}" srcOrd="3" destOrd="0" presId="urn:microsoft.com/office/officeart/2018/2/layout/IconCircleList"/>
    <dgm:cxn modelId="{F14D2B5F-4EDA-4B1C-AA59-D1CCC87E2260}" type="presParOf" srcId="{CADACDE4-01AD-4278-9112-6013FAC867EF}" destId="{7011A47B-A1D6-4713-81B2-797EBA0D85E4}" srcOrd="5" destOrd="0" presId="urn:microsoft.com/office/officeart/2018/2/layout/IconCircleList"/>
    <dgm:cxn modelId="{4686B4DB-0FE1-44CB-9603-50F0A0990894}" type="presParOf" srcId="{CADACDE4-01AD-4278-9112-6013FAC867EF}" destId="{D5AA6DC3-0E3C-472D-9033-23E8F746A01E}" srcOrd="6" destOrd="0" presId="urn:microsoft.com/office/officeart/2018/2/layout/IconCircleList"/>
    <dgm:cxn modelId="{BF7A1740-77AA-4CF0-8BEA-2D9C2216532D}" type="presParOf" srcId="{D5AA6DC3-0E3C-472D-9033-23E8F746A01E}" destId="{2A59A7BC-4447-45C8-9A4C-7E63445C3627}" srcOrd="0" destOrd="0" presId="urn:microsoft.com/office/officeart/2018/2/layout/IconCircleList"/>
    <dgm:cxn modelId="{9A385EC2-84BD-499C-B293-2FFB16B7D6DA}" type="presParOf" srcId="{D5AA6DC3-0E3C-472D-9033-23E8F746A01E}" destId="{A1912EBF-145C-4C13-A17A-ECEC55CF5261}" srcOrd="1" destOrd="0" presId="urn:microsoft.com/office/officeart/2018/2/layout/IconCircleList"/>
    <dgm:cxn modelId="{416F7785-E646-4754-AEC1-221284200005}" type="presParOf" srcId="{D5AA6DC3-0E3C-472D-9033-23E8F746A01E}" destId="{61718A25-01B2-4A95-BDCB-461D765E23D5}" srcOrd="2" destOrd="0" presId="urn:microsoft.com/office/officeart/2018/2/layout/IconCircleList"/>
    <dgm:cxn modelId="{7ADD9116-6C60-409A-99BF-E0553E7A38FD}" type="presParOf" srcId="{D5AA6DC3-0E3C-472D-9033-23E8F746A01E}" destId="{597E5EB0-CDE3-4E0A-9075-47F9761A9C4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29F89F8-AF94-4A5A-81D4-AEB77AAA06EB}" type="doc">
      <dgm:prSet loTypeId="urn:microsoft.com/office/officeart/2016/7/layout/VerticalHollowActionList" loCatId="List" qsTypeId="urn:microsoft.com/office/officeart/2005/8/quickstyle/simple1" qsCatId="simple" csTypeId="urn:microsoft.com/office/officeart/2005/8/colors/accent2_2" csCatId="accent2" phldr="1"/>
      <dgm:spPr/>
      <dgm:t>
        <a:bodyPr/>
        <a:lstStyle/>
        <a:p>
          <a:endParaRPr lang="en-US"/>
        </a:p>
      </dgm:t>
    </dgm:pt>
    <dgm:pt modelId="{5A51EA0D-14A4-4DF6-BA0B-A2CDD6E1712E}">
      <dgm:prSet/>
      <dgm:spPr/>
      <dgm:t>
        <a:bodyPr/>
        <a:lstStyle/>
        <a:p>
          <a:r>
            <a:rPr lang="fr-CA" b="1" i="1" dirty="0"/>
            <a:t>Améliorer</a:t>
          </a:r>
        </a:p>
      </dgm:t>
    </dgm:pt>
    <dgm:pt modelId="{6C205656-0D66-437C-90E0-7E1734DC931B}" type="parTrans" cxnId="{ED7D3985-A300-4263-A383-AA5C82FDB6B6}">
      <dgm:prSet/>
      <dgm:spPr/>
      <dgm:t>
        <a:bodyPr/>
        <a:lstStyle/>
        <a:p>
          <a:endParaRPr lang="en-US"/>
        </a:p>
      </dgm:t>
    </dgm:pt>
    <dgm:pt modelId="{31DE0930-8226-4D86-ADBA-0071C3EE2CCC}" type="sibTrans" cxnId="{ED7D3985-A300-4263-A383-AA5C82FDB6B6}">
      <dgm:prSet/>
      <dgm:spPr/>
      <dgm:t>
        <a:bodyPr/>
        <a:lstStyle/>
        <a:p>
          <a:endParaRPr lang="en-US"/>
        </a:p>
      </dgm:t>
    </dgm:pt>
    <dgm:pt modelId="{CFFB9CF1-2243-40AA-9FFE-39D7F124A79C}">
      <dgm:prSet custT="1"/>
      <dgm:spPr>
        <a:solidFill>
          <a:schemeClr val="accent4">
            <a:lumMod val="75000"/>
            <a:lumOff val="25000"/>
          </a:schemeClr>
        </a:solidFill>
      </dgm:spPr>
      <dgm:t>
        <a:bodyPr/>
        <a:lstStyle/>
        <a:p>
          <a:r>
            <a:rPr lang="fr-CA" sz="2400" dirty="0"/>
            <a:t>Productivité des employés du GC</a:t>
          </a:r>
        </a:p>
      </dgm:t>
    </dgm:pt>
    <dgm:pt modelId="{8013894B-946A-444A-BAB8-553BBCF587B2}" type="parTrans" cxnId="{25CF4D79-4F00-41CD-B52D-73D694DB96C1}">
      <dgm:prSet/>
      <dgm:spPr/>
      <dgm:t>
        <a:bodyPr/>
        <a:lstStyle/>
        <a:p>
          <a:endParaRPr lang="en-US"/>
        </a:p>
      </dgm:t>
    </dgm:pt>
    <dgm:pt modelId="{D9130126-8A06-42D2-9B91-70CC6AA301FA}" type="sibTrans" cxnId="{25CF4D79-4F00-41CD-B52D-73D694DB96C1}">
      <dgm:prSet/>
      <dgm:spPr/>
      <dgm:t>
        <a:bodyPr/>
        <a:lstStyle/>
        <a:p>
          <a:endParaRPr lang="en-US"/>
        </a:p>
      </dgm:t>
    </dgm:pt>
    <dgm:pt modelId="{8AC865E6-D3E6-41BB-B119-32FAF9867908}">
      <dgm:prSet/>
      <dgm:spPr/>
      <dgm:t>
        <a:bodyPr/>
        <a:lstStyle/>
        <a:p>
          <a:r>
            <a:rPr lang="fr-CA" b="1" i="1"/>
            <a:t>Augmenter</a:t>
          </a:r>
        </a:p>
      </dgm:t>
    </dgm:pt>
    <dgm:pt modelId="{77D684EA-5C4F-4C25-98CA-2F1F368A2E1B}" type="parTrans" cxnId="{B626C2DA-08F8-4869-809D-8F0826594FC0}">
      <dgm:prSet/>
      <dgm:spPr/>
      <dgm:t>
        <a:bodyPr/>
        <a:lstStyle/>
        <a:p>
          <a:endParaRPr lang="en-US"/>
        </a:p>
      </dgm:t>
    </dgm:pt>
    <dgm:pt modelId="{71DEBC31-B23D-410D-AD47-5ED226CD31DB}" type="sibTrans" cxnId="{B626C2DA-08F8-4869-809D-8F0826594FC0}">
      <dgm:prSet/>
      <dgm:spPr/>
      <dgm:t>
        <a:bodyPr/>
        <a:lstStyle/>
        <a:p>
          <a:endParaRPr lang="en-US"/>
        </a:p>
      </dgm:t>
    </dgm:pt>
    <dgm:pt modelId="{52935103-CAC0-429F-93F9-961603ABFA3A}">
      <dgm:prSet custT="1"/>
      <dgm:spPr>
        <a:solidFill>
          <a:schemeClr val="accent4">
            <a:lumMod val="75000"/>
            <a:lumOff val="25000"/>
          </a:schemeClr>
        </a:solidFill>
      </dgm:spPr>
      <dgm:t>
        <a:bodyPr/>
        <a:lstStyle/>
        <a:p>
          <a:r>
            <a:rPr lang="fr-CA" sz="2400" dirty="0"/>
            <a:t>Efficacité opérationnelle</a:t>
          </a:r>
        </a:p>
      </dgm:t>
    </dgm:pt>
    <dgm:pt modelId="{20D68642-FBED-4B9E-BABF-C9AF20D51B20}" type="parTrans" cxnId="{FA6B8437-F592-43F7-9CD3-C849C38E4926}">
      <dgm:prSet/>
      <dgm:spPr/>
      <dgm:t>
        <a:bodyPr/>
        <a:lstStyle/>
        <a:p>
          <a:endParaRPr lang="en-US"/>
        </a:p>
      </dgm:t>
    </dgm:pt>
    <dgm:pt modelId="{88F3CED9-4E65-4016-AD11-E47F1A48D8C1}" type="sibTrans" cxnId="{FA6B8437-F592-43F7-9CD3-C849C38E4926}">
      <dgm:prSet/>
      <dgm:spPr/>
      <dgm:t>
        <a:bodyPr/>
        <a:lstStyle/>
        <a:p>
          <a:endParaRPr lang="en-US"/>
        </a:p>
      </dgm:t>
    </dgm:pt>
    <dgm:pt modelId="{561650CB-7CF1-4BD3-9B5C-F9EACC47BC3A}">
      <dgm:prSet/>
      <dgm:spPr/>
      <dgm:t>
        <a:bodyPr/>
        <a:lstStyle/>
        <a:p>
          <a:r>
            <a:rPr lang="fr-CA" b="1" i="1"/>
            <a:t>Gérer</a:t>
          </a:r>
        </a:p>
      </dgm:t>
    </dgm:pt>
    <dgm:pt modelId="{FFB4E775-A5F9-4A3A-87DD-87D4435F92C5}" type="parTrans" cxnId="{E859BDAD-95C8-48DB-9D4A-FB6F82B7DF8D}">
      <dgm:prSet/>
      <dgm:spPr/>
      <dgm:t>
        <a:bodyPr/>
        <a:lstStyle/>
        <a:p>
          <a:endParaRPr lang="en-US"/>
        </a:p>
      </dgm:t>
    </dgm:pt>
    <dgm:pt modelId="{C9B70F99-2228-425E-A0CC-D0871C300402}" type="sibTrans" cxnId="{E859BDAD-95C8-48DB-9D4A-FB6F82B7DF8D}">
      <dgm:prSet/>
      <dgm:spPr/>
      <dgm:t>
        <a:bodyPr/>
        <a:lstStyle/>
        <a:p>
          <a:endParaRPr lang="en-US"/>
        </a:p>
      </dgm:t>
    </dgm:pt>
    <dgm:pt modelId="{B8824826-AFDD-4F16-AD71-30BEAD942F3D}">
      <dgm:prSet custT="1"/>
      <dgm:spPr>
        <a:solidFill>
          <a:schemeClr val="accent4">
            <a:lumMod val="75000"/>
            <a:lumOff val="25000"/>
          </a:schemeClr>
        </a:solidFill>
      </dgm:spPr>
      <dgm:t>
        <a:bodyPr/>
        <a:lstStyle/>
        <a:p>
          <a:r>
            <a:rPr lang="fr-CA" sz="2400" dirty="0"/>
            <a:t>Coûts et ressources plus efficacement</a:t>
          </a:r>
        </a:p>
      </dgm:t>
    </dgm:pt>
    <dgm:pt modelId="{C2951009-8186-4140-919B-CB13819BC8FA}" type="parTrans" cxnId="{D92AEB4C-1B6F-4860-B7DC-B809B2EBCFC3}">
      <dgm:prSet/>
      <dgm:spPr/>
      <dgm:t>
        <a:bodyPr/>
        <a:lstStyle/>
        <a:p>
          <a:endParaRPr lang="en-US"/>
        </a:p>
      </dgm:t>
    </dgm:pt>
    <dgm:pt modelId="{E6C2A860-8B47-49B3-AB1D-BA44A0E330A4}" type="sibTrans" cxnId="{D92AEB4C-1B6F-4860-B7DC-B809B2EBCFC3}">
      <dgm:prSet/>
      <dgm:spPr/>
      <dgm:t>
        <a:bodyPr/>
        <a:lstStyle/>
        <a:p>
          <a:endParaRPr lang="en-US"/>
        </a:p>
      </dgm:t>
    </dgm:pt>
    <dgm:pt modelId="{8A8C854D-DACE-4759-9456-FE6B95CF5D64}">
      <dgm:prSet/>
      <dgm:spPr/>
      <dgm:t>
        <a:bodyPr/>
        <a:lstStyle/>
        <a:p>
          <a:r>
            <a:rPr lang="fr-CA" b="1" i="1"/>
            <a:t>Assurer</a:t>
          </a:r>
        </a:p>
      </dgm:t>
    </dgm:pt>
    <dgm:pt modelId="{D1BAD865-5458-494C-9F8D-C3D9DCBCA922}" type="parTrans" cxnId="{ABF5BF8E-8826-4333-98BD-8541DAD0BC88}">
      <dgm:prSet/>
      <dgm:spPr/>
      <dgm:t>
        <a:bodyPr/>
        <a:lstStyle/>
        <a:p>
          <a:endParaRPr lang="en-US"/>
        </a:p>
      </dgm:t>
    </dgm:pt>
    <dgm:pt modelId="{50B37F21-3CAC-4F5D-B5EC-03F705EE8771}" type="sibTrans" cxnId="{ABF5BF8E-8826-4333-98BD-8541DAD0BC88}">
      <dgm:prSet/>
      <dgm:spPr/>
      <dgm:t>
        <a:bodyPr/>
        <a:lstStyle/>
        <a:p>
          <a:endParaRPr lang="en-US"/>
        </a:p>
      </dgm:t>
    </dgm:pt>
    <dgm:pt modelId="{A163C263-B63E-4EA0-BED2-078076A44A28}">
      <dgm:prSet custT="1"/>
      <dgm:spPr>
        <a:solidFill>
          <a:schemeClr val="accent4">
            <a:lumMod val="75000"/>
            <a:lumOff val="25000"/>
          </a:schemeClr>
        </a:solidFill>
      </dgm:spPr>
      <dgm:t>
        <a:bodyPr/>
        <a:lstStyle/>
        <a:p>
          <a:r>
            <a:rPr lang="fr-CA" sz="2200" dirty="0"/>
            <a:t>Sécurité et sûreté </a:t>
          </a:r>
        </a:p>
      </dgm:t>
    </dgm:pt>
    <dgm:pt modelId="{AB0447C3-397C-4BD2-ADDD-E06754198F4F}" type="parTrans" cxnId="{48817466-6E95-4FEF-82A9-96386693D052}">
      <dgm:prSet/>
      <dgm:spPr/>
      <dgm:t>
        <a:bodyPr/>
        <a:lstStyle/>
        <a:p>
          <a:endParaRPr lang="en-US"/>
        </a:p>
      </dgm:t>
    </dgm:pt>
    <dgm:pt modelId="{162DC192-5C82-4627-893F-CDA4A9BD9412}" type="sibTrans" cxnId="{48817466-6E95-4FEF-82A9-96386693D052}">
      <dgm:prSet/>
      <dgm:spPr/>
      <dgm:t>
        <a:bodyPr/>
        <a:lstStyle/>
        <a:p>
          <a:endParaRPr lang="en-US"/>
        </a:p>
      </dgm:t>
    </dgm:pt>
    <dgm:pt modelId="{B5BA7EAE-FC53-4F3D-8AF2-2DC08C98367D}">
      <dgm:prSet/>
      <dgm:spPr/>
      <dgm:t>
        <a:bodyPr/>
        <a:lstStyle/>
        <a:p>
          <a:r>
            <a:rPr lang="fr-CA" b="1" i="1"/>
            <a:t>Améliorer</a:t>
          </a:r>
        </a:p>
      </dgm:t>
    </dgm:pt>
    <dgm:pt modelId="{51BF1D25-3A37-4A63-BFC3-4FDBEC669FEF}" type="parTrans" cxnId="{84220185-ABCF-4997-A376-1DF368240453}">
      <dgm:prSet/>
      <dgm:spPr/>
      <dgm:t>
        <a:bodyPr/>
        <a:lstStyle/>
        <a:p>
          <a:endParaRPr lang="en-US"/>
        </a:p>
      </dgm:t>
    </dgm:pt>
    <dgm:pt modelId="{3C726009-FFC4-4C17-B43C-1ADBC54C5BEE}" type="sibTrans" cxnId="{84220185-ABCF-4997-A376-1DF368240453}">
      <dgm:prSet/>
      <dgm:spPr/>
      <dgm:t>
        <a:bodyPr/>
        <a:lstStyle/>
        <a:p>
          <a:endParaRPr lang="en-US"/>
        </a:p>
      </dgm:t>
    </dgm:pt>
    <dgm:pt modelId="{AF80B3AC-B635-407E-8F29-089B460ECD3B}">
      <dgm:prSet custT="1"/>
      <dgm:spPr>
        <a:solidFill>
          <a:schemeClr val="accent4">
            <a:lumMod val="75000"/>
            <a:lumOff val="25000"/>
          </a:schemeClr>
        </a:solidFill>
      </dgm:spPr>
      <dgm:t>
        <a:bodyPr/>
        <a:lstStyle/>
        <a:p>
          <a:r>
            <a:rPr lang="fr-CA" sz="2200" dirty="0"/>
            <a:t>Expérience des citoyens</a:t>
          </a:r>
        </a:p>
      </dgm:t>
    </dgm:pt>
    <dgm:pt modelId="{7FA3A417-D97A-427A-BB44-7426A94B1D5F}" type="parTrans" cxnId="{34A1678E-03FD-4F83-863E-93806CD0C903}">
      <dgm:prSet/>
      <dgm:spPr/>
      <dgm:t>
        <a:bodyPr/>
        <a:lstStyle/>
        <a:p>
          <a:endParaRPr lang="en-US"/>
        </a:p>
      </dgm:t>
    </dgm:pt>
    <dgm:pt modelId="{D59AC758-D0D5-4ED5-AA38-7CDA5CED314C}" type="sibTrans" cxnId="{34A1678E-03FD-4F83-863E-93806CD0C903}">
      <dgm:prSet/>
      <dgm:spPr/>
      <dgm:t>
        <a:bodyPr/>
        <a:lstStyle/>
        <a:p>
          <a:endParaRPr lang="en-US"/>
        </a:p>
      </dgm:t>
    </dgm:pt>
    <dgm:pt modelId="{02CE989B-27D4-48EA-BA50-A1FD53AD5A7B}">
      <dgm:prSet/>
      <dgm:spPr/>
      <dgm:t>
        <a:bodyPr/>
        <a:lstStyle/>
        <a:p>
          <a:r>
            <a:rPr lang="fr-CA" b="1" i="1"/>
            <a:t>Innover</a:t>
          </a:r>
        </a:p>
      </dgm:t>
    </dgm:pt>
    <dgm:pt modelId="{B56CA976-C47F-4E68-83EA-087FEDF7ECFA}" type="parTrans" cxnId="{5F2980BF-3F6C-4066-BE4F-47C31B3295FF}">
      <dgm:prSet/>
      <dgm:spPr/>
      <dgm:t>
        <a:bodyPr/>
        <a:lstStyle/>
        <a:p>
          <a:endParaRPr lang="en-US"/>
        </a:p>
      </dgm:t>
    </dgm:pt>
    <dgm:pt modelId="{24C379D9-4734-4D88-8AEB-1CDF4C884BCB}" type="sibTrans" cxnId="{5F2980BF-3F6C-4066-BE4F-47C31B3295FF}">
      <dgm:prSet/>
      <dgm:spPr/>
      <dgm:t>
        <a:bodyPr/>
        <a:lstStyle/>
        <a:p>
          <a:endParaRPr lang="en-US"/>
        </a:p>
      </dgm:t>
    </dgm:pt>
    <dgm:pt modelId="{8A9E3981-0161-4482-8B2A-C8F0B51551A2}">
      <dgm:prSet custT="1"/>
      <dgm:spPr>
        <a:solidFill>
          <a:schemeClr val="accent4">
            <a:lumMod val="75000"/>
            <a:lumOff val="25000"/>
          </a:schemeClr>
        </a:solidFill>
      </dgm:spPr>
      <dgm:t>
        <a:bodyPr/>
        <a:lstStyle/>
        <a:p>
          <a:r>
            <a:rPr lang="fr-CA" sz="2100" dirty="0"/>
            <a:t>Créer des applications modernes intelligentes pour les fonctionnaires</a:t>
          </a:r>
        </a:p>
      </dgm:t>
    </dgm:pt>
    <dgm:pt modelId="{3B44A05B-086F-4545-96E0-65BF751DD5D3}" type="parTrans" cxnId="{C55AE1C0-0BBE-4303-8FD5-A10DC88405C9}">
      <dgm:prSet/>
      <dgm:spPr/>
      <dgm:t>
        <a:bodyPr/>
        <a:lstStyle/>
        <a:p>
          <a:endParaRPr lang="en-US"/>
        </a:p>
      </dgm:t>
    </dgm:pt>
    <dgm:pt modelId="{ADD23E4E-7230-416C-B030-E0064D33C046}" type="sibTrans" cxnId="{C55AE1C0-0BBE-4303-8FD5-A10DC88405C9}">
      <dgm:prSet/>
      <dgm:spPr/>
      <dgm:t>
        <a:bodyPr/>
        <a:lstStyle/>
        <a:p>
          <a:endParaRPr lang="en-US"/>
        </a:p>
      </dgm:t>
    </dgm:pt>
    <dgm:pt modelId="{177499A7-C380-4FFB-B3A5-FE6187D2162B}" type="pres">
      <dgm:prSet presAssocID="{F29F89F8-AF94-4A5A-81D4-AEB77AAA06EB}" presName="Name0" presStyleCnt="0">
        <dgm:presLayoutVars>
          <dgm:dir/>
          <dgm:animLvl val="lvl"/>
          <dgm:resizeHandles val="exact"/>
        </dgm:presLayoutVars>
      </dgm:prSet>
      <dgm:spPr/>
    </dgm:pt>
    <dgm:pt modelId="{F741D8F4-642F-4FD4-B461-E422B9A17E9D}" type="pres">
      <dgm:prSet presAssocID="{5A51EA0D-14A4-4DF6-BA0B-A2CDD6E1712E}" presName="linNode" presStyleCnt="0"/>
      <dgm:spPr/>
    </dgm:pt>
    <dgm:pt modelId="{D6D87998-38F7-4C37-BEB2-3276B709A1BC}" type="pres">
      <dgm:prSet presAssocID="{5A51EA0D-14A4-4DF6-BA0B-A2CDD6E1712E}" presName="parentText" presStyleLbl="solidFgAcc1" presStyleIdx="0" presStyleCnt="6" custLinFactNeighborY="1839">
        <dgm:presLayoutVars>
          <dgm:chMax val="1"/>
          <dgm:bulletEnabled/>
        </dgm:presLayoutVars>
      </dgm:prSet>
      <dgm:spPr/>
    </dgm:pt>
    <dgm:pt modelId="{17F6B57F-53C0-4806-8564-6B62CDC17DF4}" type="pres">
      <dgm:prSet presAssocID="{5A51EA0D-14A4-4DF6-BA0B-A2CDD6E1712E}" presName="descendantText" presStyleLbl="alignNode1" presStyleIdx="0" presStyleCnt="6">
        <dgm:presLayoutVars>
          <dgm:bulletEnabled/>
        </dgm:presLayoutVars>
      </dgm:prSet>
      <dgm:spPr/>
    </dgm:pt>
    <dgm:pt modelId="{921E0653-41DC-463D-9534-B9231513F315}" type="pres">
      <dgm:prSet presAssocID="{31DE0930-8226-4D86-ADBA-0071C3EE2CCC}" presName="sp" presStyleCnt="0"/>
      <dgm:spPr/>
    </dgm:pt>
    <dgm:pt modelId="{EA9105CF-FB23-415A-85DD-6C7A3815BB3D}" type="pres">
      <dgm:prSet presAssocID="{8AC865E6-D3E6-41BB-B119-32FAF9867908}" presName="linNode" presStyleCnt="0"/>
      <dgm:spPr/>
    </dgm:pt>
    <dgm:pt modelId="{A690EAD2-D32B-45E4-B419-1EAAEC4D4B3B}" type="pres">
      <dgm:prSet presAssocID="{8AC865E6-D3E6-41BB-B119-32FAF9867908}" presName="parentText" presStyleLbl="solidFgAcc1" presStyleIdx="1" presStyleCnt="6">
        <dgm:presLayoutVars>
          <dgm:chMax val="1"/>
          <dgm:bulletEnabled/>
        </dgm:presLayoutVars>
      </dgm:prSet>
      <dgm:spPr/>
    </dgm:pt>
    <dgm:pt modelId="{F88CB770-84E5-4FB5-BDD8-391CC826E82D}" type="pres">
      <dgm:prSet presAssocID="{8AC865E6-D3E6-41BB-B119-32FAF9867908}" presName="descendantText" presStyleLbl="alignNode1" presStyleIdx="1" presStyleCnt="6">
        <dgm:presLayoutVars>
          <dgm:bulletEnabled/>
        </dgm:presLayoutVars>
      </dgm:prSet>
      <dgm:spPr/>
    </dgm:pt>
    <dgm:pt modelId="{AF35D332-3051-4367-8683-EEE2FD3E5CB0}" type="pres">
      <dgm:prSet presAssocID="{71DEBC31-B23D-410D-AD47-5ED226CD31DB}" presName="sp" presStyleCnt="0"/>
      <dgm:spPr/>
    </dgm:pt>
    <dgm:pt modelId="{2B54B76D-426F-490A-8D99-E7A70750FF7B}" type="pres">
      <dgm:prSet presAssocID="{561650CB-7CF1-4BD3-9B5C-F9EACC47BC3A}" presName="linNode" presStyleCnt="0"/>
      <dgm:spPr/>
    </dgm:pt>
    <dgm:pt modelId="{22F1742A-C417-4DEF-92B7-F48EB27B02E8}" type="pres">
      <dgm:prSet presAssocID="{561650CB-7CF1-4BD3-9B5C-F9EACC47BC3A}" presName="parentText" presStyleLbl="solidFgAcc1" presStyleIdx="2" presStyleCnt="6">
        <dgm:presLayoutVars>
          <dgm:chMax val="1"/>
          <dgm:bulletEnabled/>
        </dgm:presLayoutVars>
      </dgm:prSet>
      <dgm:spPr/>
    </dgm:pt>
    <dgm:pt modelId="{E079E2CF-4707-4C0D-B472-761DD15A496A}" type="pres">
      <dgm:prSet presAssocID="{561650CB-7CF1-4BD3-9B5C-F9EACC47BC3A}" presName="descendantText" presStyleLbl="alignNode1" presStyleIdx="2" presStyleCnt="6">
        <dgm:presLayoutVars>
          <dgm:bulletEnabled/>
        </dgm:presLayoutVars>
      </dgm:prSet>
      <dgm:spPr/>
    </dgm:pt>
    <dgm:pt modelId="{7379E8A7-2A93-42E7-8FAB-C6E538A94179}" type="pres">
      <dgm:prSet presAssocID="{C9B70F99-2228-425E-A0CC-D0871C300402}" presName="sp" presStyleCnt="0"/>
      <dgm:spPr/>
    </dgm:pt>
    <dgm:pt modelId="{B0412F46-2F29-4F47-A019-B31BB51240D9}" type="pres">
      <dgm:prSet presAssocID="{8A8C854D-DACE-4759-9456-FE6B95CF5D64}" presName="linNode" presStyleCnt="0"/>
      <dgm:spPr/>
    </dgm:pt>
    <dgm:pt modelId="{78FF8E58-C93E-48D1-82BB-F18477D6D0FC}" type="pres">
      <dgm:prSet presAssocID="{8A8C854D-DACE-4759-9456-FE6B95CF5D64}" presName="parentText" presStyleLbl="solidFgAcc1" presStyleIdx="3" presStyleCnt="6">
        <dgm:presLayoutVars>
          <dgm:chMax val="1"/>
          <dgm:bulletEnabled/>
        </dgm:presLayoutVars>
      </dgm:prSet>
      <dgm:spPr/>
    </dgm:pt>
    <dgm:pt modelId="{42D5EB62-79B0-4689-A328-ABB2945CBA69}" type="pres">
      <dgm:prSet presAssocID="{8A8C854D-DACE-4759-9456-FE6B95CF5D64}" presName="descendantText" presStyleLbl="alignNode1" presStyleIdx="3" presStyleCnt="6">
        <dgm:presLayoutVars>
          <dgm:bulletEnabled/>
        </dgm:presLayoutVars>
      </dgm:prSet>
      <dgm:spPr/>
    </dgm:pt>
    <dgm:pt modelId="{20709755-6527-4811-B1F2-F7F2D2AF4CBA}" type="pres">
      <dgm:prSet presAssocID="{50B37F21-3CAC-4F5D-B5EC-03F705EE8771}" presName="sp" presStyleCnt="0"/>
      <dgm:spPr/>
    </dgm:pt>
    <dgm:pt modelId="{D0BDDFA0-9FD5-4870-AB6F-F97243F1000A}" type="pres">
      <dgm:prSet presAssocID="{B5BA7EAE-FC53-4F3D-8AF2-2DC08C98367D}" presName="linNode" presStyleCnt="0"/>
      <dgm:spPr/>
    </dgm:pt>
    <dgm:pt modelId="{16BC5212-9003-40EA-8A7A-AFA63032EF7B}" type="pres">
      <dgm:prSet presAssocID="{B5BA7EAE-FC53-4F3D-8AF2-2DC08C98367D}" presName="parentText" presStyleLbl="solidFgAcc1" presStyleIdx="4" presStyleCnt="6">
        <dgm:presLayoutVars>
          <dgm:chMax val="1"/>
          <dgm:bulletEnabled/>
        </dgm:presLayoutVars>
      </dgm:prSet>
      <dgm:spPr/>
    </dgm:pt>
    <dgm:pt modelId="{2C40B880-3944-4ABC-9FF4-47644144F8A6}" type="pres">
      <dgm:prSet presAssocID="{B5BA7EAE-FC53-4F3D-8AF2-2DC08C98367D}" presName="descendantText" presStyleLbl="alignNode1" presStyleIdx="4" presStyleCnt="6">
        <dgm:presLayoutVars>
          <dgm:bulletEnabled/>
        </dgm:presLayoutVars>
      </dgm:prSet>
      <dgm:spPr/>
    </dgm:pt>
    <dgm:pt modelId="{26EF0338-EF04-48A5-B4AC-80E1A9789C04}" type="pres">
      <dgm:prSet presAssocID="{3C726009-FFC4-4C17-B43C-1ADBC54C5BEE}" presName="sp" presStyleCnt="0"/>
      <dgm:spPr/>
    </dgm:pt>
    <dgm:pt modelId="{0D6BB952-3F8A-4218-9B0C-E5A734D492C7}" type="pres">
      <dgm:prSet presAssocID="{02CE989B-27D4-48EA-BA50-A1FD53AD5A7B}" presName="linNode" presStyleCnt="0"/>
      <dgm:spPr/>
    </dgm:pt>
    <dgm:pt modelId="{DA4D64DB-FAE5-426C-903F-3D82EE48DD30}" type="pres">
      <dgm:prSet presAssocID="{02CE989B-27D4-48EA-BA50-A1FD53AD5A7B}" presName="parentText" presStyleLbl="solidFgAcc1" presStyleIdx="5" presStyleCnt="6">
        <dgm:presLayoutVars>
          <dgm:chMax val="1"/>
          <dgm:bulletEnabled/>
        </dgm:presLayoutVars>
      </dgm:prSet>
      <dgm:spPr/>
    </dgm:pt>
    <dgm:pt modelId="{D32F1784-7D2C-4D86-AF8A-6E8F8F3E556E}" type="pres">
      <dgm:prSet presAssocID="{02CE989B-27D4-48EA-BA50-A1FD53AD5A7B}" presName="descendantText" presStyleLbl="alignNode1" presStyleIdx="5" presStyleCnt="6">
        <dgm:presLayoutVars>
          <dgm:bulletEnabled/>
        </dgm:presLayoutVars>
      </dgm:prSet>
      <dgm:spPr/>
    </dgm:pt>
  </dgm:ptLst>
  <dgm:cxnLst>
    <dgm:cxn modelId="{833ACC05-B046-4E96-8FB9-6E31E914435C}" type="presOf" srcId="{B5BA7EAE-FC53-4F3D-8AF2-2DC08C98367D}" destId="{16BC5212-9003-40EA-8A7A-AFA63032EF7B}" srcOrd="0" destOrd="0" presId="urn:microsoft.com/office/officeart/2016/7/layout/VerticalHollowActionList"/>
    <dgm:cxn modelId="{C9427C1C-7A08-4E72-9E6B-4CCB1B68F321}" type="presOf" srcId="{8A9E3981-0161-4482-8B2A-C8F0B51551A2}" destId="{D32F1784-7D2C-4D86-AF8A-6E8F8F3E556E}" srcOrd="0" destOrd="0" presId="urn:microsoft.com/office/officeart/2016/7/layout/VerticalHollowActionList"/>
    <dgm:cxn modelId="{2A40F231-36C3-4103-A00D-CE9D95B4810F}" type="presOf" srcId="{8A8C854D-DACE-4759-9456-FE6B95CF5D64}" destId="{78FF8E58-C93E-48D1-82BB-F18477D6D0FC}" srcOrd="0" destOrd="0" presId="urn:microsoft.com/office/officeart/2016/7/layout/VerticalHollowActionList"/>
    <dgm:cxn modelId="{FA6B8437-F592-43F7-9CD3-C849C38E4926}" srcId="{8AC865E6-D3E6-41BB-B119-32FAF9867908}" destId="{52935103-CAC0-429F-93F9-961603ABFA3A}" srcOrd="0" destOrd="0" parTransId="{20D68642-FBED-4B9E-BABF-C9AF20D51B20}" sibTransId="{88F3CED9-4E65-4016-AD11-E47F1A48D8C1}"/>
    <dgm:cxn modelId="{4B47CD63-1A20-4CC3-B8FD-8E7A695E5D97}" type="presOf" srcId="{02CE989B-27D4-48EA-BA50-A1FD53AD5A7B}" destId="{DA4D64DB-FAE5-426C-903F-3D82EE48DD30}" srcOrd="0" destOrd="0" presId="urn:microsoft.com/office/officeart/2016/7/layout/VerticalHollowActionList"/>
    <dgm:cxn modelId="{48817466-6E95-4FEF-82A9-96386693D052}" srcId="{8A8C854D-DACE-4759-9456-FE6B95CF5D64}" destId="{A163C263-B63E-4EA0-BED2-078076A44A28}" srcOrd="0" destOrd="0" parTransId="{AB0447C3-397C-4BD2-ADDD-E06754198F4F}" sibTransId="{162DC192-5C82-4627-893F-CDA4A9BD9412}"/>
    <dgm:cxn modelId="{26F67866-7CBA-4C50-9DDA-7814122120C6}" type="presOf" srcId="{AF80B3AC-B635-407E-8F29-089B460ECD3B}" destId="{2C40B880-3944-4ABC-9FF4-47644144F8A6}" srcOrd="0" destOrd="0" presId="urn:microsoft.com/office/officeart/2016/7/layout/VerticalHollowActionList"/>
    <dgm:cxn modelId="{D92AEB4C-1B6F-4860-B7DC-B809B2EBCFC3}" srcId="{561650CB-7CF1-4BD3-9B5C-F9EACC47BC3A}" destId="{B8824826-AFDD-4F16-AD71-30BEAD942F3D}" srcOrd="0" destOrd="0" parTransId="{C2951009-8186-4140-919B-CB13819BC8FA}" sibTransId="{E6C2A860-8B47-49B3-AB1D-BA44A0E330A4}"/>
    <dgm:cxn modelId="{3BD23775-768A-4050-9692-3A25ABAF15CA}" type="presOf" srcId="{F29F89F8-AF94-4A5A-81D4-AEB77AAA06EB}" destId="{177499A7-C380-4FFB-B3A5-FE6187D2162B}" srcOrd="0" destOrd="0" presId="urn:microsoft.com/office/officeart/2016/7/layout/VerticalHollowActionList"/>
    <dgm:cxn modelId="{25CF4D79-4F00-41CD-B52D-73D694DB96C1}" srcId="{5A51EA0D-14A4-4DF6-BA0B-A2CDD6E1712E}" destId="{CFFB9CF1-2243-40AA-9FFE-39D7F124A79C}" srcOrd="0" destOrd="0" parTransId="{8013894B-946A-444A-BAB8-553BBCF587B2}" sibTransId="{D9130126-8A06-42D2-9B91-70CC6AA301FA}"/>
    <dgm:cxn modelId="{2D089D7B-5A8F-4D24-9F3B-5AC1C3CBE3E7}" type="presOf" srcId="{A163C263-B63E-4EA0-BED2-078076A44A28}" destId="{42D5EB62-79B0-4689-A328-ABB2945CBA69}" srcOrd="0" destOrd="0" presId="urn:microsoft.com/office/officeart/2016/7/layout/VerticalHollowActionList"/>
    <dgm:cxn modelId="{84220185-ABCF-4997-A376-1DF368240453}" srcId="{F29F89F8-AF94-4A5A-81D4-AEB77AAA06EB}" destId="{B5BA7EAE-FC53-4F3D-8AF2-2DC08C98367D}" srcOrd="4" destOrd="0" parTransId="{51BF1D25-3A37-4A63-BFC3-4FDBEC669FEF}" sibTransId="{3C726009-FFC4-4C17-B43C-1ADBC54C5BEE}"/>
    <dgm:cxn modelId="{ED7D3985-A300-4263-A383-AA5C82FDB6B6}" srcId="{F29F89F8-AF94-4A5A-81D4-AEB77AAA06EB}" destId="{5A51EA0D-14A4-4DF6-BA0B-A2CDD6E1712E}" srcOrd="0" destOrd="0" parTransId="{6C205656-0D66-437C-90E0-7E1734DC931B}" sibTransId="{31DE0930-8226-4D86-ADBA-0071C3EE2CCC}"/>
    <dgm:cxn modelId="{9C849088-005F-4103-910B-AD301C4E6670}" type="presOf" srcId="{52935103-CAC0-429F-93F9-961603ABFA3A}" destId="{F88CB770-84E5-4FB5-BDD8-391CC826E82D}" srcOrd="0" destOrd="0" presId="urn:microsoft.com/office/officeart/2016/7/layout/VerticalHollowActionList"/>
    <dgm:cxn modelId="{34A1678E-03FD-4F83-863E-93806CD0C903}" srcId="{B5BA7EAE-FC53-4F3D-8AF2-2DC08C98367D}" destId="{AF80B3AC-B635-407E-8F29-089B460ECD3B}" srcOrd="0" destOrd="0" parTransId="{7FA3A417-D97A-427A-BB44-7426A94B1D5F}" sibTransId="{D59AC758-D0D5-4ED5-AA38-7CDA5CED314C}"/>
    <dgm:cxn modelId="{ABF5BF8E-8826-4333-98BD-8541DAD0BC88}" srcId="{F29F89F8-AF94-4A5A-81D4-AEB77AAA06EB}" destId="{8A8C854D-DACE-4759-9456-FE6B95CF5D64}" srcOrd="3" destOrd="0" parTransId="{D1BAD865-5458-494C-9F8D-C3D9DCBCA922}" sibTransId="{50B37F21-3CAC-4F5D-B5EC-03F705EE8771}"/>
    <dgm:cxn modelId="{2621C0A3-5408-48A0-A038-38D1D3A91EA6}" type="presOf" srcId="{561650CB-7CF1-4BD3-9B5C-F9EACC47BC3A}" destId="{22F1742A-C417-4DEF-92B7-F48EB27B02E8}" srcOrd="0" destOrd="0" presId="urn:microsoft.com/office/officeart/2016/7/layout/VerticalHollowActionList"/>
    <dgm:cxn modelId="{E859BDAD-95C8-48DB-9D4A-FB6F82B7DF8D}" srcId="{F29F89F8-AF94-4A5A-81D4-AEB77AAA06EB}" destId="{561650CB-7CF1-4BD3-9B5C-F9EACC47BC3A}" srcOrd="2" destOrd="0" parTransId="{FFB4E775-A5F9-4A3A-87DD-87D4435F92C5}" sibTransId="{C9B70F99-2228-425E-A0CC-D0871C300402}"/>
    <dgm:cxn modelId="{6B83C1AF-2BE1-4856-A65E-C0CB64C30E31}" type="presOf" srcId="{5A51EA0D-14A4-4DF6-BA0B-A2CDD6E1712E}" destId="{D6D87998-38F7-4C37-BEB2-3276B709A1BC}" srcOrd="0" destOrd="0" presId="urn:microsoft.com/office/officeart/2016/7/layout/VerticalHollowActionList"/>
    <dgm:cxn modelId="{137465B0-0064-4AB1-932D-5EC38A687555}" type="presOf" srcId="{8AC865E6-D3E6-41BB-B119-32FAF9867908}" destId="{A690EAD2-D32B-45E4-B419-1EAAEC4D4B3B}" srcOrd="0" destOrd="0" presId="urn:microsoft.com/office/officeart/2016/7/layout/VerticalHollowActionList"/>
    <dgm:cxn modelId="{579FF6BE-7B91-4499-B8C2-E2CBD764E898}" type="presOf" srcId="{CFFB9CF1-2243-40AA-9FFE-39D7F124A79C}" destId="{17F6B57F-53C0-4806-8564-6B62CDC17DF4}" srcOrd="0" destOrd="0" presId="urn:microsoft.com/office/officeart/2016/7/layout/VerticalHollowActionList"/>
    <dgm:cxn modelId="{5F2980BF-3F6C-4066-BE4F-47C31B3295FF}" srcId="{F29F89F8-AF94-4A5A-81D4-AEB77AAA06EB}" destId="{02CE989B-27D4-48EA-BA50-A1FD53AD5A7B}" srcOrd="5" destOrd="0" parTransId="{B56CA976-C47F-4E68-83EA-087FEDF7ECFA}" sibTransId="{24C379D9-4734-4D88-8AEB-1CDF4C884BCB}"/>
    <dgm:cxn modelId="{C55AE1C0-0BBE-4303-8FD5-A10DC88405C9}" srcId="{02CE989B-27D4-48EA-BA50-A1FD53AD5A7B}" destId="{8A9E3981-0161-4482-8B2A-C8F0B51551A2}" srcOrd="0" destOrd="0" parTransId="{3B44A05B-086F-4545-96E0-65BF751DD5D3}" sibTransId="{ADD23E4E-7230-416C-B030-E0064D33C046}"/>
    <dgm:cxn modelId="{B626C2DA-08F8-4869-809D-8F0826594FC0}" srcId="{F29F89F8-AF94-4A5A-81D4-AEB77AAA06EB}" destId="{8AC865E6-D3E6-41BB-B119-32FAF9867908}" srcOrd="1" destOrd="0" parTransId="{77D684EA-5C4F-4C25-98CA-2F1F368A2E1B}" sibTransId="{71DEBC31-B23D-410D-AD47-5ED226CD31DB}"/>
    <dgm:cxn modelId="{28CB08FE-EF99-48CC-BD08-31A032C9E7ED}" type="presOf" srcId="{B8824826-AFDD-4F16-AD71-30BEAD942F3D}" destId="{E079E2CF-4707-4C0D-B472-761DD15A496A}" srcOrd="0" destOrd="0" presId="urn:microsoft.com/office/officeart/2016/7/layout/VerticalHollowActionList"/>
    <dgm:cxn modelId="{90D48DC2-FCCC-400E-BA92-E48FE99D2FC1}" type="presParOf" srcId="{177499A7-C380-4FFB-B3A5-FE6187D2162B}" destId="{F741D8F4-642F-4FD4-B461-E422B9A17E9D}" srcOrd="0" destOrd="0" presId="urn:microsoft.com/office/officeart/2016/7/layout/VerticalHollowActionList"/>
    <dgm:cxn modelId="{60A03CBE-4A52-430F-8FC9-3984F4944CDE}" type="presParOf" srcId="{F741D8F4-642F-4FD4-B461-E422B9A17E9D}" destId="{D6D87998-38F7-4C37-BEB2-3276B709A1BC}" srcOrd="0" destOrd="0" presId="urn:microsoft.com/office/officeart/2016/7/layout/VerticalHollowActionList"/>
    <dgm:cxn modelId="{D611BD56-C954-4159-96C5-274CEEDCC96C}" type="presParOf" srcId="{F741D8F4-642F-4FD4-B461-E422B9A17E9D}" destId="{17F6B57F-53C0-4806-8564-6B62CDC17DF4}" srcOrd="1" destOrd="0" presId="urn:microsoft.com/office/officeart/2016/7/layout/VerticalHollowActionList"/>
    <dgm:cxn modelId="{73D5761A-5EC7-4223-A88F-0CE9AADC257F}" type="presParOf" srcId="{177499A7-C380-4FFB-B3A5-FE6187D2162B}" destId="{921E0653-41DC-463D-9534-B9231513F315}" srcOrd="1" destOrd="0" presId="urn:microsoft.com/office/officeart/2016/7/layout/VerticalHollowActionList"/>
    <dgm:cxn modelId="{41CD5AE6-35BC-4546-8C57-F1D6F995C9C0}" type="presParOf" srcId="{177499A7-C380-4FFB-B3A5-FE6187D2162B}" destId="{EA9105CF-FB23-415A-85DD-6C7A3815BB3D}" srcOrd="2" destOrd="0" presId="urn:microsoft.com/office/officeart/2016/7/layout/VerticalHollowActionList"/>
    <dgm:cxn modelId="{2C212016-B7D6-4406-A109-77F76B5B8118}" type="presParOf" srcId="{EA9105CF-FB23-415A-85DD-6C7A3815BB3D}" destId="{A690EAD2-D32B-45E4-B419-1EAAEC4D4B3B}" srcOrd="0" destOrd="0" presId="urn:microsoft.com/office/officeart/2016/7/layout/VerticalHollowActionList"/>
    <dgm:cxn modelId="{48C7CB37-997F-4862-AC3F-955C4C7B431F}" type="presParOf" srcId="{EA9105CF-FB23-415A-85DD-6C7A3815BB3D}" destId="{F88CB770-84E5-4FB5-BDD8-391CC826E82D}" srcOrd="1" destOrd="0" presId="urn:microsoft.com/office/officeart/2016/7/layout/VerticalHollowActionList"/>
    <dgm:cxn modelId="{F57CDB4E-003C-428C-A51D-29180CEB5E88}" type="presParOf" srcId="{177499A7-C380-4FFB-B3A5-FE6187D2162B}" destId="{AF35D332-3051-4367-8683-EEE2FD3E5CB0}" srcOrd="3" destOrd="0" presId="urn:microsoft.com/office/officeart/2016/7/layout/VerticalHollowActionList"/>
    <dgm:cxn modelId="{88B0EF66-5AC9-4085-82D7-8185CC2B4F72}" type="presParOf" srcId="{177499A7-C380-4FFB-B3A5-FE6187D2162B}" destId="{2B54B76D-426F-490A-8D99-E7A70750FF7B}" srcOrd="4" destOrd="0" presId="urn:microsoft.com/office/officeart/2016/7/layout/VerticalHollowActionList"/>
    <dgm:cxn modelId="{A114D933-DC8C-4D62-A91A-B9F6DBDBEC3F}" type="presParOf" srcId="{2B54B76D-426F-490A-8D99-E7A70750FF7B}" destId="{22F1742A-C417-4DEF-92B7-F48EB27B02E8}" srcOrd="0" destOrd="0" presId="urn:microsoft.com/office/officeart/2016/7/layout/VerticalHollowActionList"/>
    <dgm:cxn modelId="{DC790B2C-6E61-494B-A528-8D053F0696DE}" type="presParOf" srcId="{2B54B76D-426F-490A-8D99-E7A70750FF7B}" destId="{E079E2CF-4707-4C0D-B472-761DD15A496A}" srcOrd="1" destOrd="0" presId="urn:microsoft.com/office/officeart/2016/7/layout/VerticalHollowActionList"/>
    <dgm:cxn modelId="{31780F6A-A71E-4EA0-A988-BE3D3ECFBA2A}" type="presParOf" srcId="{177499A7-C380-4FFB-B3A5-FE6187D2162B}" destId="{7379E8A7-2A93-42E7-8FAB-C6E538A94179}" srcOrd="5" destOrd="0" presId="urn:microsoft.com/office/officeart/2016/7/layout/VerticalHollowActionList"/>
    <dgm:cxn modelId="{979E3846-F53E-41F6-917E-9DF774D1449F}" type="presParOf" srcId="{177499A7-C380-4FFB-B3A5-FE6187D2162B}" destId="{B0412F46-2F29-4F47-A019-B31BB51240D9}" srcOrd="6" destOrd="0" presId="urn:microsoft.com/office/officeart/2016/7/layout/VerticalHollowActionList"/>
    <dgm:cxn modelId="{6FA369C2-F1F0-4DB5-91CC-64CAE7AE99EE}" type="presParOf" srcId="{B0412F46-2F29-4F47-A019-B31BB51240D9}" destId="{78FF8E58-C93E-48D1-82BB-F18477D6D0FC}" srcOrd="0" destOrd="0" presId="urn:microsoft.com/office/officeart/2016/7/layout/VerticalHollowActionList"/>
    <dgm:cxn modelId="{3E6B28B6-6ABD-4DAF-9FF6-DEEEFCF35A51}" type="presParOf" srcId="{B0412F46-2F29-4F47-A019-B31BB51240D9}" destId="{42D5EB62-79B0-4689-A328-ABB2945CBA69}" srcOrd="1" destOrd="0" presId="urn:microsoft.com/office/officeart/2016/7/layout/VerticalHollowActionList"/>
    <dgm:cxn modelId="{0C6E4C97-F7ED-4DFA-8393-583A45BAEC52}" type="presParOf" srcId="{177499A7-C380-4FFB-B3A5-FE6187D2162B}" destId="{20709755-6527-4811-B1F2-F7F2D2AF4CBA}" srcOrd="7" destOrd="0" presId="urn:microsoft.com/office/officeart/2016/7/layout/VerticalHollowActionList"/>
    <dgm:cxn modelId="{48C7D647-A4BF-4E5B-82BB-1FE3C042DBAA}" type="presParOf" srcId="{177499A7-C380-4FFB-B3A5-FE6187D2162B}" destId="{D0BDDFA0-9FD5-4870-AB6F-F97243F1000A}" srcOrd="8" destOrd="0" presId="urn:microsoft.com/office/officeart/2016/7/layout/VerticalHollowActionList"/>
    <dgm:cxn modelId="{B7E80905-348E-40C5-A349-C002B4E92788}" type="presParOf" srcId="{D0BDDFA0-9FD5-4870-AB6F-F97243F1000A}" destId="{16BC5212-9003-40EA-8A7A-AFA63032EF7B}" srcOrd="0" destOrd="0" presId="urn:microsoft.com/office/officeart/2016/7/layout/VerticalHollowActionList"/>
    <dgm:cxn modelId="{82BED317-1D1E-4942-8302-86A196E33B3F}" type="presParOf" srcId="{D0BDDFA0-9FD5-4870-AB6F-F97243F1000A}" destId="{2C40B880-3944-4ABC-9FF4-47644144F8A6}" srcOrd="1" destOrd="0" presId="urn:microsoft.com/office/officeart/2016/7/layout/VerticalHollowActionList"/>
    <dgm:cxn modelId="{4D5A878B-6D3A-4B25-8797-008B6319A9D4}" type="presParOf" srcId="{177499A7-C380-4FFB-B3A5-FE6187D2162B}" destId="{26EF0338-EF04-48A5-B4AC-80E1A9789C04}" srcOrd="9" destOrd="0" presId="urn:microsoft.com/office/officeart/2016/7/layout/VerticalHollowActionList"/>
    <dgm:cxn modelId="{A3795FD9-2DCD-4121-94F0-FB46F6C55279}" type="presParOf" srcId="{177499A7-C380-4FFB-B3A5-FE6187D2162B}" destId="{0D6BB952-3F8A-4218-9B0C-E5A734D492C7}" srcOrd="10" destOrd="0" presId="urn:microsoft.com/office/officeart/2016/7/layout/VerticalHollowActionList"/>
    <dgm:cxn modelId="{5D97125F-9435-4D6E-BB4F-DDE534D1EE04}" type="presParOf" srcId="{0D6BB952-3F8A-4218-9B0C-E5A734D492C7}" destId="{DA4D64DB-FAE5-426C-903F-3D82EE48DD30}" srcOrd="0" destOrd="0" presId="urn:microsoft.com/office/officeart/2016/7/layout/VerticalHollowActionList"/>
    <dgm:cxn modelId="{A1FFF585-3183-456E-96C6-9E70B5D0D979}" type="presParOf" srcId="{0D6BB952-3F8A-4218-9B0C-E5A734D492C7}" destId="{D32F1784-7D2C-4D86-AF8A-6E8F8F3E556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35927E-4DB5-4809-9CC2-2AA9EF7B8200}"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E06AA2B-35D3-4C90-AE60-C752C6D159E0}">
      <dgm:prSet custT="1"/>
      <dgm:spPr/>
      <dgm:t>
        <a:bodyPr/>
        <a:lstStyle/>
        <a:p>
          <a:pPr>
            <a:defRPr b="1"/>
          </a:pPr>
          <a:r>
            <a:rPr lang="fr-CA" sz="2800" b="1" dirty="0"/>
            <a:t>Notre objectif </a:t>
          </a:r>
        </a:p>
      </dgm:t>
    </dgm:pt>
    <dgm:pt modelId="{CC05D3F9-8F3D-4939-9D9B-7449F9057E16}" type="parTrans" cxnId="{BEEB4D66-F775-41C6-B45E-99725C0B1AE4}">
      <dgm:prSet/>
      <dgm:spPr/>
      <dgm:t>
        <a:bodyPr/>
        <a:lstStyle/>
        <a:p>
          <a:endParaRPr lang="en-US"/>
        </a:p>
      </dgm:t>
    </dgm:pt>
    <dgm:pt modelId="{87FF35C4-DF60-4E4F-A2A5-AD9A2E088C44}" type="sibTrans" cxnId="{BEEB4D66-F775-41C6-B45E-99725C0B1AE4}">
      <dgm:prSet/>
      <dgm:spPr/>
      <dgm:t>
        <a:bodyPr/>
        <a:lstStyle/>
        <a:p>
          <a:endParaRPr lang="en-US"/>
        </a:p>
      </dgm:t>
    </dgm:pt>
    <dgm:pt modelId="{DCE637E0-2AE7-45D9-BDB7-025D674B9512}">
      <dgm:prSet custT="1"/>
      <dgm:spPr/>
      <dgm:t>
        <a:bodyPr/>
        <a:lstStyle/>
        <a:p>
          <a:r>
            <a:rPr lang="fr-CA" sz="2000" b="0" dirty="0"/>
            <a:t>Travailler avec d’autres ministères et des équipes de SPC pour mettre au point des cas d’utilisation et des validations de principe liés à </a:t>
          </a:r>
          <a:r>
            <a:rPr lang="fr-CA" sz="2000" b="0" dirty="0" err="1"/>
            <a:t>l’IdO</a:t>
          </a:r>
          <a:r>
            <a:rPr lang="fr-CA" sz="2000" b="0" dirty="0"/>
            <a:t> </a:t>
          </a:r>
        </a:p>
      </dgm:t>
    </dgm:pt>
    <dgm:pt modelId="{078B269C-7C26-4A0E-B993-4D68E2C161B4}" type="parTrans" cxnId="{5AE9A67E-044A-4113-957B-E337459475A8}">
      <dgm:prSet/>
      <dgm:spPr/>
      <dgm:t>
        <a:bodyPr/>
        <a:lstStyle/>
        <a:p>
          <a:endParaRPr lang="en-US"/>
        </a:p>
      </dgm:t>
    </dgm:pt>
    <dgm:pt modelId="{702C17CA-3708-4449-A013-ED13536D62FD}" type="sibTrans" cxnId="{5AE9A67E-044A-4113-957B-E337459475A8}">
      <dgm:prSet/>
      <dgm:spPr/>
      <dgm:t>
        <a:bodyPr/>
        <a:lstStyle/>
        <a:p>
          <a:endParaRPr lang="en-US"/>
        </a:p>
      </dgm:t>
    </dgm:pt>
    <dgm:pt modelId="{7B176EBD-7C67-4CD5-BB86-5E7FC101476A}">
      <dgm:prSet custT="1"/>
      <dgm:spPr/>
      <dgm:t>
        <a:bodyPr/>
        <a:lstStyle/>
        <a:p>
          <a:pPr>
            <a:defRPr b="1"/>
          </a:pPr>
          <a:r>
            <a:rPr lang="fr-CA" sz="2800" b="1" dirty="0"/>
            <a:t>Fournir une expertise en matière </a:t>
          </a:r>
          <a:r>
            <a:rPr lang="fr-CA" sz="2800" b="1" dirty="0" err="1"/>
            <a:t>d’IdO</a:t>
          </a:r>
          <a:endParaRPr lang="fr-CA" sz="2800" b="1" dirty="0"/>
        </a:p>
      </dgm:t>
    </dgm:pt>
    <dgm:pt modelId="{4109FF7A-4DE8-4D65-81D8-4FA8605EE7A7}" type="parTrans" cxnId="{3623F460-CBDC-4B93-A5B2-7AF20E1BDB4F}">
      <dgm:prSet/>
      <dgm:spPr/>
      <dgm:t>
        <a:bodyPr/>
        <a:lstStyle/>
        <a:p>
          <a:endParaRPr lang="en-US"/>
        </a:p>
      </dgm:t>
    </dgm:pt>
    <dgm:pt modelId="{2D249ED8-69B0-4207-B006-5A147FD50E6E}" type="sibTrans" cxnId="{3623F460-CBDC-4B93-A5B2-7AF20E1BDB4F}">
      <dgm:prSet/>
      <dgm:spPr/>
      <dgm:t>
        <a:bodyPr/>
        <a:lstStyle/>
        <a:p>
          <a:endParaRPr lang="en-US"/>
        </a:p>
      </dgm:t>
    </dgm:pt>
    <dgm:pt modelId="{613E88B3-58EF-4B29-BBB2-E6F7CCC79192}">
      <dgm:prSet custT="1"/>
      <dgm:spPr/>
      <dgm:t>
        <a:bodyPr/>
        <a:lstStyle/>
        <a:p>
          <a:r>
            <a:rPr lang="fr-CA" sz="2000" b="0" dirty="0"/>
            <a:t>Recommandations fondées sur les validations de principe liées à </a:t>
          </a:r>
          <a:r>
            <a:rPr lang="fr-CA" sz="2000" b="0" dirty="0" err="1"/>
            <a:t>l’IdO</a:t>
          </a:r>
          <a:r>
            <a:rPr lang="fr-CA" sz="2000" b="0" dirty="0"/>
            <a:t> </a:t>
          </a:r>
        </a:p>
      </dgm:t>
    </dgm:pt>
    <dgm:pt modelId="{697ED723-F1C8-443D-B5BD-75D8E0229E9A}" type="parTrans" cxnId="{DC89108A-C289-408B-BD16-D2B301D26FA4}">
      <dgm:prSet/>
      <dgm:spPr/>
      <dgm:t>
        <a:bodyPr/>
        <a:lstStyle/>
        <a:p>
          <a:endParaRPr lang="en-US"/>
        </a:p>
      </dgm:t>
    </dgm:pt>
    <dgm:pt modelId="{099CED76-7694-496E-843D-B99BDD7C2E6E}" type="sibTrans" cxnId="{DC89108A-C289-408B-BD16-D2B301D26FA4}">
      <dgm:prSet/>
      <dgm:spPr/>
      <dgm:t>
        <a:bodyPr/>
        <a:lstStyle/>
        <a:p>
          <a:endParaRPr lang="en-US"/>
        </a:p>
      </dgm:t>
    </dgm:pt>
    <dgm:pt modelId="{8B29ED80-E6A0-4C40-9AB7-B3A7ED6DEABC}">
      <dgm:prSet custT="1"/>
      <dgm:spPr/>
      <dgm:t>
        <a:bodyPr/>
        <a:lstStyle/>
        <a:p>
          <a:r>
            <a:rPr lang="fr-CA" sz="2000" b="0"/>
            <a:t>Dépôt des validations de principe de l’IdO</a:t>
          </a:r>
        </a:p>
      </dgm:t>
    </dgm:pt>
    <dgm:pt modelId="{37F5EC4C-4F92-4ADF-B2FC-1A5CB15E0925}" type="parTrans" cxnId="{7032361B-16AB-41DB-A6DA-D53F1BB2F1FD}">
      <dgm:prSet/>
      <dgm:spPr/>
      <dgm:t>
        <a:bodyPr/>
        <a:lstStyle/>
        <a:p>
          <a:endParaRPr lang="en-US"/>
        </a:p>
      </dgm:t>
    </dgm:pt>
    <dgm:pt modelId="{CEA4B654-8E93-4113-AE93-C5532EFD9069}" type="sibTrans" cxnId="{7032361B-16AB-41DB-A6DA-D53F1BB2F1FD}">
      <dgm:prSet/>
      <dgm:spPr/>
      <dgm:t>
        <a:bodyPr/>
        <a:lstStyle/>
        <a:p>
          <a:endParaRPr lang="en-US"/>
        </a:p>
      </dgm:t>
    </dgm:pt>
    <dgm:pt modelId="{AF288FC8-6C99-4076-9AE1-69D756DC93EE}">
      <dgm:prSet custT="1"/>
      <dgm:spPr/>
      <dgm:t>
        <a:bodyPr/>
        <a:lstStyle/>
        <a:p>
          <a:r>
            <a:rPr lang="fr-CA" sz="2000" b="0"/>
            <a:t>Aide ou directives concernant la mise en œuvre des solutions d’IdO</a:t>
          </a:r>
        </a:p>
      </dgm:t>
    </dgm:pt>
    <dgm:pt modelId="{FB862E7A-4D95-41B0-915A-B67F432F6D6F}" type="parTrans" cxnId="{DD1CE0E0-4C45-47D5-BDCF-FC9BADB5A457}">
      <dgm:prSet/>
      <dgm:spPr/>
      <dgm:t>
        <a:bodyPr/>
        <a:lstStyle/>
        <a:p>
          <a:endParaRPr lang="en-US"/>
        </a:p>
      </dgm:t>
    </dgm:pt>
    <dgm:pt modelId="{74B8F521-2283-43D3-8548-2A854570159D}" type="sibTrans" cxnId="{DD1CE0E0-4C45-47D5-BDCF-FC9BADB5A457}">
      <dgm:prSet/>
      <dgm:spPr/>
      <dgm:t>
        <a:bodyPr/>
        <a:lstStyle/>
        <a:p>
          <a:endParaRPr lang="en-US"/>
        </a:p>
      </dgm:t>
    </dgm:pt>
    <dgm:pt modelId="{8D2DE368-EA1D-43BC-B95E-6CDAE27F5FDF}">
      <dgm:prSet custT="1"/>
      <dgm:spPr/>
      <dgm:t>
        <a:bodyPr/>
        <a:lstStyle/>
        <a:p>
          <a:r>
            <a:rPr lang="fr-CA" sz="2000" b="0"/>
            <a:t>Possibilité de répartir les travaux de mise au point entre les équipes et les ministères</a:t>
          </a:r>
        </a:p>
      </dgm:t>
    </dgm:pt>
    <dgm:pt modelId="{E8FB05ED-77F2-44EB-904A-AF100864D98F}" type="parTrans" cxnId="{72A68A40-094C-4824-8FA8-DF5890160EDA}">
      <dgm:prSet/>
      <dgm:spPr/>
      <dgm:t>
        <a:bodyPr/>
        <a:lstStyle/>
        <a:p>
          <a:endParaRPr lang="en-US"/>
        </a:p>
      </dgm:t>
    </dgm:pt>
    <dgm:pt modelId="{B4BA20D3-64EF-4674-8AC3-250379DD436F}" type="sibTrans" cxnId="{72A68A40-094C-4824-8FA8-DF5890160EDA}">
      <dgm:prSet/>
      <dgm:spPr/>
      <dgm:t>
        <a:bodyPr/>
        <a:lstStyle/>
        <a:p>
          <a:endParaRPr lang="en-US"/>
        </a:p>
      </dgm:t>
    </dgm:pt>
    <dgm:pt modelId="{2A98C816-2355-465E-8D5C-DAF41744F07C}" type="pres">
      <dgm:prSet presAssocID="{3335927E-4DB5-4809-9CC2-2AA9EF7B8200}" presName="root" presStyleCnt="0">
        <dgm:presLayoutVars>
          <dgm:dir/>
          <dgm:resizeHandles val="exact"/>
        </dgm:presLayoutVars>
      </dgm:prSet>
      <dgm:spPr/>
    </dgm:pt>
    <dgm:pt modelId="{7D27A887-7B7B-487E-B789-8174D24DA62B}" type="pres">
      <dgm:prSet presAssocID="{FE06AA2B-35D3-4C90-AE60-C752C6D159E0}" presName="compNode" presStyleCnt="0"/>
      <dgm:spPr/>
    </dgm:pt>
    <dgm:pt modelId="{88DDFDBB-C340-4767-BF55-28C76A5F0A6C}" type="pres">
      <dgm:prSet presAssocID="{FE06AA2B-35D3-4C90-AE60-C752C6D159E0}" presName="iconRect" presStyleLbl="node1" presStyleIdx="0" presStyleCnt="2" custLinFactNeighborX="70846" custLinFactNeighborY="-36145"/>
      <dgm:spPr>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5DF206E-51F0-4498-9C1D-C94EC6F09DB8}" type="pres">
      <dgm:prSet presAssocID="{FE06AA2B-35D3-4C90-AE60-C752C6D159E0}" presName="iconSpace" presStyleCnt="0"/>
      <dgm:spPr/>
    </dgm:pt>
    <dgm:pt modelId="{CD638BBB-F79B-4393-80FC-F317EAF4DD8B}" type="pres">
      <dgm:prSet presAssocID="{FE06AA2B-35D3-4C90-AE60-C752C6D159E0}" presName="parTx" presStyleLbl="revTx" presStyleIdx="0" presStyleCnt="4" custLinFactNeighborX="-974" custLinFactNeighborY="-61559">
        <dgm:presLayoutVars>
          <dgm:chMax val="0"/>
          <dgm:chPref val="0"/>
        </dgm:presLayoutVars>
      </dgm:prSet>
      <dgm:spPr/>
    </dgm:pt>
    <dgm:pt modelId="{B1FDF69D-643C-4938-B5E8-390F2A7F704E}" type="pres">
      <dgm:prSet presAssocID="{FE06AA2B-35D3-4C90-AE60-C752C6D159E0}" presName="txSpace" presStyleCnt="0"/>
      <dgm:spPr/>
    </dgm:pt>
    <dgm:pt modelId="{E4C34BE1-C803-423B-9515-94B76A909A56}" type="pres">
      <dgm:prSet presAssocID="{FE06AA2B-35D3-4C90-AE60-C752C6D159E0}" presName="desTx" presStyleLbl="revTx" presStyleIdx="1" presStyleCnt="4" custLinFactNeighborX="-1461" custLinFactNeighborY="-38919">
        <dgm:presLayoutVars/>
      </dgm:prSet>
      <dgm:spPr/>
    </dgm:pt>
    <dgm:pt modelId="{5DFFCB7E-A7CD-4244-B47E-249868886D09}" type="pres">
      <dgm:prSet presAssocID="{87FF35C4-DF60-4E4F-A2A5-AD9A2E088C44}" presName="sibTrans" presStyleCnt="0"/>
      <dgm:spPr/>
    </dgm:pt>
    <dgm:pt modelId="{CE397A89-5FBF-450E-BC40-E0BAEF8BE8D5}" type="pres">
      <dgm:prSet presAssocID="{7B176EBD-7C67-4CD5-BB86-5E7FC101476A}" presName="compNode" presStyleCnt="0"/>
      <dgm:spPr/>
    </dgm:pt>
    <dgm:pt modelId="{44045EB5-3D69-4467-9163-CF64742AEF6C}" type="pres">
      <dgm:prSet presAssocID="{7B176EBD-7C67-4CD5-BB86-5E7FC101476A}" presName="iconRect" presStyleLbl="node1" presStyleIdx="1" presStyleCnt="2" custLinFactNeighborX="93306" custLinFactNeighborY="-32512"/>
      <dgm:spPr>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ADD6D6B-769B-49BC-9545-96C1979C793E}" type="pres">
      <dgm:prSet presAssocID="{7B176EBD-7C67-4CD5-BB86-5E7FC101476A}" presName="iconSpace" presStyleCnt="0"/>
      <dgm:spPr/>
    </dgm:pt>
    <dgm:pt modelId="{A7271CFD-901E-4676-83D1-9F3573949134}" type="pres">
      <dgm:prSet presAssocID="{7B176EBD-7C67-4CD5-BB86-5E7FC101476A}" presName="parTx" presStyleLbl="revTx" presStyleIdx="2" presStyleCnt="4" custLinFactNeighborX="-1218" custLinFactNeighborY="-61397">
        <dgm:presLayoutVars>
          <dgm:chMax val="0"/>
          <dgm:chPref val="0"/>
        </dgm:presLayoutVars>
      </dgm:prSet>
      <dgm:spPr/>
    </dgm:pt>
    <dgm:pt modelId="{342A320D-A5B1-484B-A7E5-F0DC64FF9404}" type="pres">
      <dgm:prSet presAssocID="{7B176EBD-7C67-4CD5-BB86-5E7FC101476A}" presName="txSpace" presStyleCnt="0"/>
      <dgm:spPr/>
    </dgm:pt>
    <dgm:pt modelId="{D089C0A3-45A8-4875-ADF3-DF1EE35C4577}" type="pres">
      <dgm:prSet presAssocID="{7B176EBD-7C67-4CD5-BB86-5E7FC101476A}" presName="desTx" presStyleLbl="revTx" presStyleIdx="3" presStyleCnt="4" custScaleX="129090" custLinFactNeighborX="-505" custLinFactNeighborY="-40728">
        <dgm:presLayoutVars/>
      </dgm:prSet>
      <dgm:spPr/>
    </dgm:pt>
  </dgm:ptLst>
  <dgm:cxnLst>
    <dgm:cxn modelId="{61F22600-CF97-42CE-B387-9F1119F39B70}" type="presOf" srcId="{8D2DE368-EA1D-43BC-B95E-6CDAE27F5FDF}" destId="{D089C0A3-45A8-4875-ADF3-DF1EE35C4577}" srcOrd="0" destOrd="3" presId="urn:microsoft.com/office/officeart/2018/2/layout/IconLabelDescriptionList"/>
    <dgm:cxn modelId="{649FCE11-1133-4655-9642-39FD1FF5AB08}" type="presOf" srcId="{613E88B3-58EF-4B29-BBB2-E6F7CCC79192}" destId="{D089C0A3-45A8-4875-ADF3-DF1EE35C4577}" srcOrd="0" destOrd="0" presId="urn:microsoft.com/office/officeart/2018/2/layout/IconLabelDescriptionList"/>
    <dgm:cxn modelId="{7032361B-16AB-41DB-A6DA-D53F1BB2F1FD}" srcId="{7B176EBD-7C67-4CD5-BB86-5E7FC101476A}" destId="{8B29ED80-E6A0-4C40-9AB7-B3A7ED6DEABC}" srcOrd="1" destOrd="0" parTransId="{37F5EC4C-4F92-4ADF-B2FC-1A5CB15E0925}" sibTransId="{CEA4B654-8E93-4113-AE93-C5532EFD9069}"/>
    <dgm:cxn modelId="{72FEBD1D-F93A-4D82-B20B-5E5134D8E326}" type="presOf" srcId="{8B29ED80-E6A0-4C40-9AB7-B3A7ED6DEABC}" destId="{D089C0A3-45A8-4875-ADF3-DF1EE35C4577}" srcOrd="0" destOrd="1" presId="urn:microsoft.com/office/officeart/2018/2/layout/IconLabelDescriptionList"/>
    <dgm:cxn modelId="{4669C527-A440-452E-A91B-FF1890BBF492}" type="presOf" srcId="{AF288FC8-6C99-4076-9AE1-69D756DC93EE}" destId="{D089C0A3-45A8-4875-ADF3-DF1EE35C4577}" srcOrd="0" destOrd="2" presId="urn:microsoft.com/office/officeart/2018/2/layout/IconLabelDescriptionList"/>
    <dgm:cxn modelId="{9159A13D-7D06-44CA-9F7F-11DAE0351CC6}" type="presOf" srcId="{7B176EBD-7C67-4CD5-BB86-5E7FC101476A}" destId="{A7271CFD-901E-4676-83D1-9F3573949134}" srcOrd="0" destOrd="0" presId="urn:microsoft.com/office/officeart/2018/2/layout/IconLabelDescriptionList"/>
    <dgm:cxn modelId="{72A68A40-094C-4824-8FA8-DF5890160EDA}" srcId="{7B176EBD-7C67-4CD5-BB86-5E7FC101476A}" destId="{8D2DE368-EA1D-43BC-B95E-6CDAE27F5FDF}" srcOrd="3" destOrd="0" parTransId="{E8FB05ED-77F2-44EB-904A-AF100864D98F}" sibTransId="{B4BA20D3-64EF-4674-8AC3-250379DD436F}"/>
    <dgm:cxn modelId="{3623F460-CBDC-4B93-A5B2-7AF20E1BDB4F}" srcId="{3335927E-4DB5-4809-9CC2-2AA9EF7B8200}" destId="{7B176EBD-7C67-4CD5-BB86-5E7FC101476A}" srcOrd="1" destOrd="0" parTransId="{4109FF7A-4DE8-4D65-81D8-4FA8605EE7A7}" sibTransId="{2D249ED8-69B0-4207-B006-5A147FD50E6E}"/>
    <dgm:cxn modelId="{BEEB4D66-F775-41C6-B45E-99725C0B1AE4}" srcId="{3335927E-4DB5-4809-9CC2-2AA9EF7B8200}" destId="{FE06AA2B-35D3-4C90-AE60-C752C6D159E0}" srcOrd="0" destOrd="0" parTransId="{CC05D3F9-8F3D-4939-9D9B-7449F9057E16}" sibTransId="{87FF35C4-DF60-4E4F-A2A5-AD9A2E088C44}"/>
    <dgm:cxn modelId="{63A9704E-EA2F-4DF1-9346-30D00434FCF5}" type="presOf" srcId="{DCE637E0-2AE7-45D9-BDB7-025D674B9512}" destId="{E4C34BE1-C803-423B-9515-94B76A909A56}" srcOrd="0" destOrd="0" presId="urn:microsoft.com/office/officeart/2018/2/layout/IconLabelDescriptionList"/>
    <dgm:cxn modelId="{2AE18773-7153-4775-8241-989EDE84F191}" type="presOf" srcId="{3335927E-4DB5-4809-9CC2-2AA9EF7B8200}" destId="{2A98C816-2355-465E-8D5C-DAF41744F07C}" srcOrd="0" destOrd="0" presId="urn:microsoft.com/office/officeart/2018/2/layout/IconLabelDescriptionList"/>
    <dgm:cxn modelId="{5AE9A67E-044A-4113-957B-E337459475A8}" srcId="{FE06AA2B-35D3-4C90-AE60-C752C6D159E0}" destId="{DCE637E0-2AE7-45D9-BDB7-025D674B9512}" srcOrd="0" destOrd="0" parTransId="{078B269C-7C26-4A0E-B993-4D68E2C161B4}" sibTransId="{702C17CA-3708-4449-A013-ED13536D62FD}"/>
    <dgm:cxn modelId="{DC89108A-C289-408B-BD16-D2B301D26FA4}" srcId="{7B176EBD-7C67-4CD5-BB86-5E7FC101476A}" destId="{613E88B3-58EF-4B29-BBB2-E6F7CCC79192}" srcOrd="0" destOrd="0" parTransId="{697ED723-F1C8-443D-B5BD-75D8E0229E9A}" sibTransId="{099CED76-7694-496E-843D-B99BDD7C2E6E}"/>
    <dgm:cxn modelId="{3D2458C1-3F0A-4BAA-932E-8E68E287CB30}" type="presOf" srcId="{FE06AA2B-35D3-4C90-AE60-C752C6D159E0}" destId="{CD638BBB-F79B-4393-80FC-F317EAF4DD8B}" srcOrd="0" destOrd="0" presId="urn:microsoft.com/office/officeart/2018/2/layout/IconLabelDescriptionList"/>
    <dgm:cxn modelId="{DD1CE0E0-4C45-47D5-BDCF-FC9BADB5A457}" srcId="{7B176EBD-7C67-4CD5-BB86-5E7FC101476A}" destId="{AF288FC8-6C99-4076-9AE1-69D756DC93EE}" srcOrd="2" destOrd="0" parTransId="{FB862E7A-4D95-41B0-915A-B67F432F6D6F}" sibTransId="{74B8F521-2283-43D3-8548-2A854570159D}"/>
    <dgm:cxn modelId="{64491438-B1D6-42C7-9530-6277CB8A8804}" type="presParOf" srcId="{2A98C816-2355-465E-8D5C-DAF41744F07C}" destId="{7D27A887-7B7B-487E-B789-8174D24DA62B}" srcOrd="0" destOrd="0" presId="urn:microsoft.com/office/officeart/2018/2/layout/IconLabelDescriptionList"/>
    <dgm:cxn modelId="{296EFB49-CABE-4DBD-B2BF-F89EFD0FCC5F}" type="presParOf" srcId="{7D27A887-7B7B-487E-B789-8174D24DA62B}" destId="{88DDFDBB-C340-4767-BF55-28C76A5F0A6C}" srcOrd="0" destOrd="0" presId="urn:microsoft.com/office/officeart/2018/2/layout/IconLabelDescriptionList"/>
    <dgm:cxn modelId="{63A5D443-0386-439D-BFF0-4D18EAA47627}" type="presParOf" srcId="{7D27A887-7B7B-487E-B789-8174D24DA62B}" destId="{D5DF206E-51F0-4498-9C1D-C94EC6F09DB8}" srcOrd="1" destOrd="0" presId="urn:microsoft.com/office/officeart/2018/2/layout/IconLabelDescriptionList"/>
    <dgm:cxn modelId="{567E711B-1B87-423B-B464-42A16CC75BFE}" type="presParOf" srcId="{7D27A887-7B7B-487E-B789-8174D24DA62B}" destId="{CD638BBB-F79B-4393-80FC-F317EAF4DD8B}" srcOrd="2" destOrd="0" presId="urn:microsoft.com/office/officeart/2018/2/layout/IconLabelDescriptionList"/>
    <dgm:cxn modelId="{FA157613-2457-4AC8-889A-5EB78CD9F627}" type="presParOf" srcId="{7D27A887-7B7B-487E-B789-8174D24DA62B}" destId="{B1FDF69D-643C-4938-B5E8-390F2A7F704E}" srcOrd="3" destOrd="0" presId="urn:microsoft.com/office/officeart/2018/2/layout/IconLabelDescriptionList"/>
    <dgm:cxn modelId="{05A8C844-C896-421F-90B3-A2E62BBCB467}" type="presParOf" srcId="{7D27A887-7B7B-487E-B789-8174D24DA62B}" destId="{E4C34BE1-C803-423B-9515-94B76A909A56}" srcOrd="4" destOrd="0" presId="urn:microsoft.com/office/officeart/2018/2/layout/IconLabelDescriptionList"/>
    <dgm:cxn modelId="{7678C5F7-35CA-4309-AFFB-A896D3EE1533}" type="presParOf" srcId="{2A98C816-2355-465E-8D5C-DAF41744F07C}" destId="{5DFFCB7E-A7CD-4244-B47E-249868886D09}" srcOrd="1" destOrd="0" presId="urn:microsoft.com/office/officeart/2018/2/layout/IconLabelDescriptionList"/>
    <dgm:cxn modelId="{2E039A12-B7C4-4083-B456-7DEE2DDB1025}" type="presParOf" srcId="{2A98C816-2355-465E-8D5C-DAF41744F07C}" destId="{CE397A89-5FBF-450E-BC40-E0BAEF8BE8D5}" srcOrd="2" destOrd="0" presId="urn:microsoft.com/office/officeart/2018/2/layout/IconLabelDescriptionList"/>
    <dgm:cxn modelId="{FE01ED3A-9B8E-4EB0-A7E4-896FE76B1853}" type="presParOf" srcId="{CE397A89-5FBF-450E-BC40-E0BAEF8BE8D5}" destId="{44045EB5-3D69-4467-9163-CF64742AEF6C}" srcOrd="0" destOrd="0" presId="urn:microsoft.com/office/officeart/2018/2/layout/IconLabelDescriptionList"/>
    <dgm:cxn modelId="{1628A94F-89B5-42C2-B587-0BB6736E0225}" type="presParOf" srcId="{CE397A89-5FBF-450E-BC40-E0BAEF8BE8D5}" destId="{7ADD6D6B-769B-49BC-9545-96C1979C793E}" srcOrd="1" destOrd="0" presId="urn:microsoft.com/office/officeart/2018/2/layout/IconLabelDescriptionList"/>
    <dgm:cxn modelId="{4E8A990F-6694-41EF-8F12-0BE577E5FBA9}" type="presParOf" srcId="{CE397A89-5FBF-450E-BC40-E0BAEF8BE8D5}" destId="{A7271CFD-901E-4676-83D1-9F3573949134}" srcOrd="2" destOrd="0" presId="urn:microsoft.com/office/officeart/2018/2/layout/IconLabelDescriptionList"/>
    <dgm:cxn modelId="{D1AEC8E9-6F95-42CD-A8BF-27EA399B51E7}" type="presParOf" srcId="{CE397A89-5FBF-450E-BC40-E0BAEF8BE8D5}" destId="{342A320D-A5B1-484B-A7E5-F0DC64FF9404}" srcOrd="3" destOrd="0" presId="urn:microsoft.com/office/officeart/2018/2/layout/IconLabelDescriptionList"/>
    <dgm:cxn modelId="{D58166A7-1BD5-4097-B6A7-3C840C7DF414}" type="presParOf" srcId="{CE397A89-5FBF-450E-BC40-E0BAEF8BE8D5}" destId="{D089C0A3-45A8-4875-ADF3-DF1EE35C457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59D-38B8-4832-8447-3E400FD6B0D6}">
      <dsp:nvSpPr>
        <dsp:cNvPr id="0" name=""/>
        <dsp:cNvSpPr/>
      </dsp:nvSpPr>
      <dsp:spPr>
        <a:xfrm>
          <a:off x="15104"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1474C65D-055B-4E49-AF66-F8F4F43FC648}">
      <dsp:nvSpPr>
        <dsp:cNvPr id="0" name=""/>
        <dsp:cNvSpPr/>
      </dsp:nvSpPr>
      <dsp:spPr>
        <a:xfrm>
          <a:off x="322683" y="648720"/>
          <a:ext cx="849505" cy="849505"/>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714812-637A-4ADA-BE14-EA923013D663}">
      <dsp:nvSpPr>
        <dsp:cNvPr id="0" name=""/>
        <dsp:cNvSpPr/>
      </dsp:nvSpPr>
      <dsp:spPr>
        <a:xfrm>
          <a:off x="1793625"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dirty="0"/>
            <a:t>Internet of Things, refers to the collective network of </a:t>
          </a:r>
          <a:r>
            <a:rPr lang="en-US" sz="1800" b="0" u="sng" kern="1200" dirty="0"/>
            <a:t>connected</a:t>
          </a:r>
          <a:r>
            <a:rPr lang="en-US" sz="1800" b="0" kern="1200" dirty="0"/>
            <a:t> devices.</a:t>
          </a:r>
          <a:endParaRPr lang="en-US" sz="1800" kern="1200" dirty="0"/>
        </a:p>
      </dsp:txBody>
      <dsp:txXfrm>
        <a:off x="1793625" y="341140"/>
        <a:ext cx="3452423" cy="1464664"/>
      </dsp:txXfrm>
    </dsp:sp>
    <dsp:sp modelId="{C16287CB-22FC-4749-ADEA-087CACE0F0A8}">
      <dsp:nvSpPr>
        <dsp:cNvPr id="0" name=""/>
        <dsp:cNvSpPr/>
      </dsp:nvSpPr>
      <dsp:spPr>
        <a:xfrm>
          <a:off x="5847607"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71A6AF4E-6037-4F11-B05C-C3FC2253DB42}">
      <dsp:nvSpPr>
        <dsp:cNvPr id="0" name=""/>
        <dsp:cNvSpPr/>
      </dsp:nvSpPr>
      <dsp:spPr>
        <a:xfrm>
          <a:off x="6155186" y="648720"/>
          <a:ext cx="849505" cy="849505"/>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7E18DD-3276-40AC-A0A6-5F4047F7A0B0}">
      <dsp:nvSpPr>
        <dsp:cNvPr id="0" name=""/>
        <dsp:cNvSpPr/>
      </dsp:nvSpPr>
      <dsp:spPr>
        <a:xfrm>
          <a:off x="7626128"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0" kern="1200" dirty="0"/>
            <a:t>A “</a:t>
          </a:r>
          <a:r>
            <a:rPr lang="en-CA" sz="1800" b="0" u="sng" kern="1200" dirty="0"/>
            <a:t>Thing</a:t>
          </a:r>
          <a:r>
            <a:rPr lang="en-CA" sz="1800" b="0" kern="1200" dirty="0"/>
            <a:t>” can be a machine, smart device or even an entire city. </a:t>
          </a:r>
          <a:endParaRPr lang="en-US" sz="1800" kern="1200" dirty="0"/>
        </a:p>
      </dsp:txBody>
      <dsp:txXfrm>
        <a:off x="7626128" y="341140"/>
        <a:ext cx="3452423" cy="1464664"/>
      </dsp:txXfrm>
    </dsp:sp>
    <dsp:sp modelId="{22BD8C57-2B99-490A-B405-0D0F6280AFF1}">
      <dsp:nvSpPr>
        <dsp:cNvPr id="0" name=""/>
        <dsp:cNvSpPr/>
      </dsp:nvSpPr>
      <dsp:spPr>
        <a:xfrm>
          <a:off x="15104"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25FBF9A1-39D5-49AA-926D-A231A773B1AB}">
      <dsp:nvSpPr>
        <dsp:cNvPr id="0" name=""/>
        <dsp:cNvSpPr/>
      </dsp:nvSpPr>
      <dsp:spPr>
        <a:xfrm>
          <a:off x="322683" y="2853112"/>
          <a:ext cx="849505" cy="849505"/>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8A8F3-668C-47BD-9B27-BAA7E68C71EC}">
      <dsp:nvSpPr>
        <dsp:cNvPr id="0" name=""/>
        <dsp:cNvSpPr/>
      </dsp:nvSpPr>
      <dsp:spPr>
        <a:xfrm>
          <a:off x="1793625"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0" kern="1200" dirty="0"/>
            <a:t>This interconnectedness allows organizations to tap into new levels of </a:t>
          </a:r>
          <a:r>
            <a:rPr lang="en-CA" sz="1800" b="0" u="sng" kern="1200" dirty="0"/>
            <a:t>data.</a:t>
          </a:r>
          <a:endParaRPr lang="en-US" sz="1800" kern="1200" dirty="0"/>
        </a:p>
      </dsp:txBody>
      <dsp:txXfrm>
        <a:off x="1793625" y="2545532"/>
        <a:ext cx="3452423" cy="1464664"/>
      </dsp:txXfrm>
    </dsp:sp>
    <dsp:sp modelId="{2A59A7BC-4447-45C8-9A4C-7E63445C3627}">
      <dsp:nvSpPr>
        <dsp:cNvPr id="0" name=""/>
        <dsp:cNvSpPr/>
      </dsp:nvSpPr>
      <dsp:spPr>
        <a:xfrm>
          <a:off x="5847607"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A1912EBF-145C-4C13-A17A-ECEC55CF5261}">
      <dsp:nvSpPr>
        <dsp:cNvPr id="0" name=""/>
        <dsp:cNvSpPr/>
      </dsp:nvSpPr>
      <dsp:spPr>
        <a:xfrm>
          <a:off x="6155186" y="2853112"/>
          <a:ext cx="849505" cy="849505"/>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E5EB0-CDE3-4E0A-9075-47F9761A9C47}">
      <dsp:nvSpPr>
        <dsp:cNvPr id="0" name=""/>
        <dsp:cNvSpPr/>
      </dsp:nvSpPr>
      <dsp:spPr>
        <a:xfrm>
          <a:off x="7626128"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0" kern="1200" dirty="0"/>
            <a:t>This highly mobilized data </a:t>
          </a:r>
          <a:r>
            <a:rPr lang="en-CA" sz="1800" b="0" u="sng" kern="1200" dirty="0"/>
            <a:t>enables</a:t>
          </a:r>
          <a:r>
            <a:rPr lang="en-CA" sz="1800" b="0" kern="1200" dirty="0"/>
            <a:t> timely decisions and actions.</a:t>
          </a:r>
          <a:endParaRPr lang="en-US" sz="1800" kern="1200" dirty="0"/>
        </a:p>
      </dsp:txBody>
      <dsp:txXfrm>
        <a:off x="7626128" y="2545532"/>
        <a:ext cx="3452423" cy="14646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53985-0CA9-41D3-8DBC-B26F406B1E54}">
      <dsp:nvSpPr>
        <dsp:cNvPr id="0" name=""/>
        <dsp:cNvSpPr/>
      </dsp:nvSpPr>
      <dsp:spPr>
        <a:xfrm>
          <a:off x="0" y="496041"/>
          <a:ext cx="5266194" cy="17293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374904" rIns="408715" bIns="128016" numCol="1" spcCol="1270" anchor="t" anchorCtr="0">
          <a:noAutofit/>
        </a:bodyPr>
        <a:lstStyle/>
        <a:p>
          <a:pPr marL="171450" lvl="1" indent="-171450" algn="l" defTabSz="800100">
            <a:lnSpc>
              <a:spcPct val="90000"/>
            </a:lnSpc>
            <a:spcBef>
              <a:spcPct val="0"/>
            </a:spcBef>
            <a:spcAft>
              <a:spcPct val="15000"/>
            </a:spcAft>
            <a:buChar char="•"/>
          </a:pPr>
          <a:r>
            <a:rPr lang="fr-CA" sz="1800" kern="1200"/>
            <a:t>Connectivité du réseau avec les appareils d’IdO et le Centre d’entreprise des sciences de l’Atlantique (MPO)</a:t>
          </a:r>
        </a:p>
        <a:p>
          <a:pPr marL="171450" lvl="1" indent="-171450" algn="l" defTabSz="800100">
            <a:lnSpc>
              <a:spcPct val="90000"/>
            </a:lnSpc>
            <a:spcBef>
              <a:spcPct val="0"/>
            </a:spcBef>
            <a:spcAft>
              <a:spcPct val="15000"/>
            </a:spcAft>
            <a:buChar char="•"/>
          </a:pPr>
          <a:r>
            <a:rPr lang="fr-CA" sz="1800" kern="1200"/>
            <a:t>Plateforme infonuagique comme service pour l’IdO (équipe scientifique de SPC)</a:t>
          </a:r>
        </a:p>
      </dsp:txBody>
      <dsp:txXfrm>
        <a:off x="0" y="496041"/>
        <a:ext cx="5266194" cy="1729350"/>
      </dsp:txXfrm>
    </dsp:sp>
    <dsp:sp modelId="{7C105E6D-A140-4DF2-AB13-A76CDE04C7E9}">
      <dsp:nvSpPr>
        <dsp:cNvPr id="0" name=""/>
        <dsp:cNvSpPr/>
      </dsp:nvSpPr>
      <dsp:spPr>
        <a:xfrm>
          <a:off x="263309" y="230361"/>
          <a:ext cx="3686335" cy="53136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800100">
            <a:lnSpc>
              <a:spcPct val="90000"/>
            </a:lnSpc>
            <a:spcBef>
              <a:spcPct val="0"/>
            </a:spcBef>
            <a:spcAft>
              <a:spcPct val="35000"/>
            </a:spcAft>
            <a:buNone/>
          </a:pPr>
          <a:r>
            <a:rPr lang="fr-CA" sz="1800" kern="1200"/>
            <a:t>Projets possibles </a:t>
          </a:r>
        </a:p>
      </dsp:txBody>
      <dsp:txXfrm>
        <a:off x="289248" y="256300"/>
        <a:ext cx="3634457" cy="479482"/>
      </dsp:txXfrm>
    </dsp:sp>
    <dsp:sp modelId="{C788F20B-C7AC-403B-8F1A-BA2CAA3E7E7C}">
      <dsp:nvSpPr>
        <dsp:cNvPr id="0" name=""/>
        <dsp:cNvSpPr/>
      </dsp:nvSpPr>
      <dsp:spPr>
        <a:xfrm>
          <a:off x="0" y="2588271"/>
          <a:ext cx="5266194" cy="2041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374904" rIns="408715" bIns="128016" numCol="1" spcCol="1270" anchor="t" anchorCtr="0">
          <a:noAutofit/>
        </a:bodyPr>
        <a:lstStyle/>
        <a:p>
          <a:pPr marL="171450" lvl="1" indent="-171450" algn="l" defTabSz="800100">
            <a:lnSpc>
              <a:spcPct val="90000"/>
            </a:lnSpc>
            <a:spcBef>
              <a:spcPct val="0"/>
            </a:spcBef>
            <a:spcAft>
              <a:spcPct val="15000"/>
            </a:spcAft>
            <a:buChar char="•"/>
          </a:pPr>
          <a:r>
            <a:rPr lang="fr-CA" sz="1800" kern="1200"/>
            <a:t>Définir le processus d’intégration des appareils d’IdO dans les réseaux du GC</a:t>
          </a:r>
        </a:p>
        <a:p>
          <a:pPr marL="171450" lvl="1" indent="-171450" algn="l" defTabSz="800100">
            <a:lnSpc>
              <a:spcPct val="90000"/>
            </a:lnSpc>
            <a:spcBef>
              <a:spcPct val="0"/>
            </a:spcBef>
            <a:spcAft>
              <a:spcPct val="15000"/>
            </a:spcAft>
            <a:buChar char="•"/>
          </a:pPr>
          <a:r>
            <a:rPr lang="fr-CA" sz="1800" kern="1200"/>
            <a:t>Jumeaux numériques </a:t>
          </a:r>
        </a:p>
        <a:p>
          <a:pPr marL="171450" lvl="1" indent="-171450" algn="l" defTabSz="800100">
            <a:lnSpc>
              <a:spcPct val="90000"/>
            </a:lnSpc>
            <a:spcBef>
              <a:spcPct val="0"/>
            </a:spcBef>
            <a:spcAft>
              <a:spcPct val="15000"/>
            </a:spcAft>
            <a:buChar char="•"/>
          </a:pPr>
          <a:r>
            <a:rPr lang="fr-CA" sz="1800" kern="1200"/>
            <a:t>Ajouter les données de l’IdO aux bassins de données et aux modèles de langage fondés sur l’intelligence artificielle</a:t>
          </a:r>
        </a:p>
      </dsp:txBody>
      <dsp:txXfrm>
        <a:off x="0" y="2588271"/>
        <a:ext cx="5266194" cy="2041200"/>
      </dsp:txXfrm>
    </dsp:sp>
    <dsp:sp modelId="{B49E37F4-6189-41B1-9AB5-767F4AF728E2}">
      <dsp:nvSpPr>
        <dsp:cNvPr id="0" name=""/>
        <dsp:cNvSpPr/>
      </dsp:nvSpPr>
      <dsp:spPr>
        <a:xfrm>
          <a:off x="263309" y="2322591"/>
          <a:ext cx="3686335" cy="53136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800100">
            <a:lnSpc>
              <a:spcPct val="90000"/>
            </a:lnSpc>
            <a:spcBef>
              <a:spcPct val="0"/>
            </a:spcBef>
            <a:spcAft>
              <a:spcPct val="35000"/>
            </a:spcAft>
            <a:buNone/>
          </a:pPr>
          <a:r>
            <a:rPr lang="fr-CA" sz="1800" kern="1200"/>
            <a:t>Domaines d’enquête futurs</a:t>
          </a:r>
        </a:p>
      </dsp:txBody>
      <dsp:txXfrm>
        <a:off x="289248" y="2348530"/>
        <a:ext cx="3634457" cy="4794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D95A7-3602-4C54-92BB-9A611CFACC6D}">
      <dsp:nvSpPr>
        <dsp:cNvPr id="0" name=""/>
        <dsp:cNvSpPr/>
      </dsp:nvSpPr>
      <dsp:spPr>
        <a:xfrm>
          <a:off x="0" y="33570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65B149A-5E8C-4502-96FD-292A391964EB}">
      <dsp:nvSpPr>
        <dsp:cNvPr id="0" name=""/>
        <dsp:cNvSpPr/>
      </dsp:nvSpPr>
      <dsp:spPr>
        <a:xfrm>
          <a:off x="263286" y="158582"/>
          <a:ext cx="3686016"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1"/>
              </a:solidFill>
            </a:rPr>
            <a:t>Enhanced User Experience</a:t>
          </a:r>
        </a:p>
      </dsp:txBody>
      <dsp:txXfrm>
        <a:off x="280579" y="175875"/>
        <a:ext cx="3651430" cy="319654"/>
      </dsp:txXfrm>
    </dsp:sp>
    <dsp:sp modelId="{DB82937D-519C-481F-BEA4-A3C56232770F}">
      <dsp:nvSpPr>
        <dsp:cNvPr id="0" name=""/>
        <dsp:cNvSpPr/>
      </dsp:nvSpPr>
      <dsp:spPr>
        <a:xfrm>
          <a:off x="0" y="88002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CC97DEF7-2B7E-4C45-B116-8FE3D651F7ED}">
      <dsp:nvSpPr>
        <dsp:cNvPr id="0" name=""/>
        <dsp:cNvSpPr/>
      </dsp:nvSpPr>
      <dsp:spPr>
        <a:xfrm>
          <a:off x="263286" y="702902"/>
          <a:ext cx="3686016"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Real-time Data visualization</a:t>
          </a:r>
        </a:p>
      </dsp:txBody>
      <dsp:txXfrm>
        <a:off x="280579" y="720195"/>
        <a:ext cx="3651430" cy="319654"/>
      </dsp:txXfrm>
    </dsp:sp>
    <dsp:sp modelId="{025E3263-91DD-42DD-B565-DC4F25831BCD}">
      <dsp:nvSpPr>
        <dsp:cNvPr id="0" name=""/>
        <dsp:cNvSpPr/>
      </dsp:nvSpPr>
      <dsp:spPr>
        <a:xfrm>
          <a:off x="0" y="142434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98AB702-794A-4092-B773-8DFA4EC928A9}">
      <dsp:nvSpPr>
        <dsp:cNvPr id="0" name=""/>
        <dsp:cNvSpPr/>
      </dsp:nvSpPr>
      <dsp:spPr>
        <a:xfrm>
          <a:off x="263286" y="1247222"/>
          <a:ext cx="3686016"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Improved Decision Making</a:t>
          </a:r>
        </a:p>
      </dsp:txBody>
      <dsp:txXfrm>
        <a:off x="280579" y="1264515"/>
        <a:ext cx="3651430" cy="319654"/>
      </dsp:txXfrm>
    </dsp:sp>
    <dsp:sp modelId="{08F88E82-18AE-483B-B7F1-D3CF944D9D2B}">
      <dsp:nvSpPr>
        <dsp:cNvPr id="0" name=""/>
        <dsp:cNvSpPr/>
      </dsp:nvSpPr>
      <dsp:spPr>
        <a:xfrm>
          <a:off x="0" y="196866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4CD4307-C1CD-4B22-9DF8-EB83770D4D51}">
      <dsp:nvSpPr>
        <dsp:cNvPr id="0" name=""/>
        <dsp:cNvSpPr/>
      </dsp:nvSpPr>
      <dsp:spPr>
        <a:xfrm>
          <a:off x="263286" y="1791542"/>
          <a:ext cx="3686016"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Training and Simulation</a:t>
          </a:r>
        </a:p>
      </dsp:txBody>
      <dsp:txXfrm>
        <a:off x="280579" y="1808835"/>
        <a:ext cx="3651430" cy="319654"/>
      </dsp:txXfrm>
    </dsp:sp>
    <dsp:sp modelId="{B7A5EBA1-0BA1-42C2-A86E-0E22ABE41C1D}">
      <dsp:nvSpPr>
        <dsp:cNvPr id="0" name=""/>
        <dsp:cNvSpPr/>
      </dsp:nvSpPr>
      <dsp:spPr>
        <a:xfrm>
          <a:off x="0" y="251298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2173A6C-2DC6-421F-836C-BBD1FC743154}">
      <dsp:nvSpPr>
        <dsp:cNvPr id="0" name=""/>
        <dsp:cNvSpPr/>
      </dsp:nvSpPr>
      <dsp:spPr>
        <a:xfrm>
          <a:off x="263286" y="2335862"/>
          <a:ext cx="3686016"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en-CA" sz="2000" b="1" kern="1200">
              <a:solidFill>
                <a:schemeClr val="bg1"/>
              </a:solidFill>
            </a:rPr>
            <a:t>Increased Productivity</a:t>
          </a:r>
          <a:endParaRPr lang="en-US" sz="2000" b="1" kern="1200">
            <a:solidFill>
              <a:schemeClr val="bg1"/>
            </a:solidFill>
          </a:endParaRPr>
        </a:p>
      </dsp:txBody>
      <dsp:txXfrm>
        <a:off x="280579" y="2353155"/>
        <a:ext cx="3651430" cy="319654"/>
      </dsp:txXfrm>
    </dsp:sp>
    <dsp:sp modelId="{CC1DFFC9-A6CE-41B2-8432-79E6A63C5EB9}">
      <dsp:nvSpPr>
        <dsp:cNvPr id="0" name=""/>
        <dsp:cNvSpPr/>
      </dsp:nvSpPr>
      <dsp:spPr>
        <a:xfrm>
          <a:off x="0" y="305730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E70236D-237B-4D51-B65C-84E96483907B}">
      <dsp:nvSpPr>
        <dsp:cNvPr id="0" name=""/>
        <dsp:cNvSpPr/>
      </dsp:nvSpPr>
      <dsp:spPr>
        <a:xfrm>
          <a:off x="263286" y="2880182"/>
          <a:ext cx="3686016"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Efficient Maintenance</a:t>
          </a:r>
        </a:p>
      </dsp:txBody>
      <dsp:txXfrm>
        <a:off x="280579" y="2897475"/>
        <a:ext cx="3651430" cy="319654"/>
      </dsp:txXfrm>
    </dsp:sp>
    <dsp:sp modelId="{BE394D9B-29AE-4095-B33F-C9E13AC73684}">
      <dsp:nvSpPr>
        <dsp:cNvPr id="0" name=""/>
        <dsp:cNvSpPr/>
      </dsp:nvSpPr>
      <dsp:spPr>
        <a:xfrm>
          <a:off x="0" y="360162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C3B9CE9-6F7F-44A3-868D-339BB38508F3}">
      <dsp:nvSpPr>
        <dsp:cNvPr id="0" name=""/>
        <dsp:cNvSpPr/>
      </dsp:nvSpPr>
      <dsp:spPr>
        <a:xfrm>
          <a:off x="263286" y="3424502"/>
          <a:ext cx="3686016"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Cost</a:t>
          </a:r>
          <a:r>
            <a:rPr lang="en-US" sz="2000" b="1" kern="1200" baseline="0">
              <a:solidFill>
                <a:schemeClr val="bg1"/>
              </a:solidFill>
            </a:rPr>
            <a:t> Reduction</a:t>
          </a:r>
          <a:endParaRPr lang="en-US" sz="2000" b="1" kern="1200">
            <a:solidFill>
              <a:schemeClr val="bg1"/>
            </a:solidFill>
          </a:endParaRPr>
        </a:p>
      </dsp:txBody>
      <dsp:txXfrm>
        <a:off x="280579" y="3441795"/>
        <a:ext cx="3651430" cy="319654"/>
      </dsp:txXfrm>
    </dsp:sp>
    <dsp:sp modelId="{B79C5740-4D39-4E3F-BDD5-4593B05E0496}">
      <dsp:nvSpPr>
        <dsp:cNvPr id="0" name=""/>
        <dsp:cNvSpPr/>
      </dsp:nvSpPr>
      <dsp:spPr>
        <a:xfrm>
          <a:off x="0" y="414594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EEAB5C7-7144-4228-9AB7-C45B95D8D788}">
      <dsp:nvSpPr>
        <dsp:cNvPr id="0" name=""/>
        <dsp:cNvSpPr/>
      </dsp:nvSpPr>
      <dsp:spPr>
        <a:xfrm>
          <a:off x="263286" y="3968822"/>
          <a:ext cx="3686016"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Personalized Experience</a:t>
          </a:r>
        </a:p>
      </dsp:txBody>
      <dsp:txXfrm>
        <a:off x="280579" y="3986115"/>
        <a:ext cx="3651430" cy="3196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9EDEB-959F-41B4-B6A3-585F2A50E052}">
      <dsp:nvSpPr>
        <dsp:cNvPr id="0" name=""/>
        <dsp:cNvSpPr/>
      </dsp:nvSpPr>
      <dsp:spPr>
        <a:xfrm>
          <a:off x="0" y="4325"/>
          <a:ext cx="6912245" cy="921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3E12B3-EEF3-4ABC-B067-07075D807B9F}">
      <dsp:nvSpPr>
        <dsp:cNvPr id="0" name=""/>
        <dsp:cNvSpPr/>
      </dsp:nvSpPr>
      <dsp:spPr>
        <a:xfrm>
          <a:off x="278715" y="211634"/>
          <a:ext cx="506754" cy="5067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30301C-9576-45E9-86F7-4DFC2AF8B9A9}">
      <dsp:nvSpPr>
        <dsp:cNvPr id="0" name=""/>
        <dsp:cNvSpPr/>
      </dsp:nvSpPr>
      <dsp:spPr>
        <a:xfrm>
          <a:off x="1064184" y="4325"/>
          <a:ext cx="5848060" cy="921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12" tIns="97512" rIns="97512" bIns="97512" numCol="1" spcCol="1270" anchor="ctr" anchorCtr="0">
          <a:noAutofit/>
        </a:bodyPr>
        <a:lstStyle/>
        <a:p>
          <a:pPr marL="0" lvl="0" indent="0" algn="l" defTabSz="1244600">
            <a:lnSpc>
              <a:spcPct val="100000"/>
            </a:lnSpc>
            <a:spcBef>
              <a:spcPct val="0"/>
            </a:spcBef>
            <a:spcAft>
              <a:spcPct val="35000"/>
            </a:spcAft>
            <a:buNone/>
          </a:pPr>
          <a:r>
            <a:rPr lang="en-US" sz="2800" b="1" i="0" kern="1200" dirty="0"/>
            <a:t>Component or Parts</a:t>
          </a:r>
          <a:endParaRPr lang="en-US" sz="2800" kern="1200" dirty="0"/>
        </a:p>
      </dsp:txBody>
      <dsp:txXfrm>
        <a:off x="1064184" y="4325"/>
        <a:ext cx="5848060" cy="921371"/>
      </dsp:txXfrm>
    </dsp:sp>
    <dsp:sp modelId="{2D52F47E-5089-4D03-AC80-01765E59488A}">
      <dsp:nvSpPr>
        <dsp:cNvPr id="0" name=""/>
        <dsp:cNvSpPr/>
      </dsp:nvSpPr>
      <dsp:spPr>
        <a:xfrm>
          <a:off x="0" y="1156040"/>
          <a:ext cx="6912245" cy="921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DD27C4-EA63-4BE0-A1F2-F28AB5FB72D0}">
      <dsp:nvSpPr>
        <dsp:cNvPr id="0" name=""/>
        <dsp:cNvSpPr/>
      </dsp:nvSpPr>
      <dsp:spPr>
        <a:xfrm>
          <a:off x="278715" y="1363349"/>
          <a:ext cx="506754" cy="5067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F249A-8BF0-4BA9-9C0A-7BA620244D87}">
      <dsp:nvSpPr>
        <dsp:cNvPr id="0" name=""/>
        <dsp:cNvSpPr/>
      </dsp:nvSpPr>
      <dsp:spPr>
        <a:xfrm>
          <a:off x="1064184" y="1156040"/>
          <a:ext cx="5848060" cy="921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12" tIns="97512" rIns="97512" bIns="97512" numCol="1" spcCol="1270" anchor="ctr" anchorCtr="0">
          <a:noAutofit/>
        </a:bodyPr>
        <a:lstStyle/>
        <a:p>
          <a:pPr marL="0" lvl="0" indent="0" algn="l" defTabSz="1244600">
            <a:lnSpc>
              <a:spcPct val="100000"/>
            </a:lnSpc>
            <a:spcBef>
              <a:spcPct val="0"/>
            </a:spcBef>
            <a:spcAft>
              <a:spcPct val="35000"/>
            </a:spcAft>
            <a:buNone/>
          </a:pPr>
          <a:r>
            <a:rPr lang="en-CA" sz="2800" b="1" i="0" kern="1200" dirty="0"/>
            <a:t>Products</a:t>
          </a:r>
          <a:endParaRPr lang="en-US" sz="2800" kern="1200" dirty="0"/>
        </a:p>
      </dsp:txBody>
      <dsp:txXfrm>
        <a:off x="1064184" y="1156040"/>
        <a:ext cx="5848060" cy="921371"/>
      </dsp:txXfrm>
    </dsp:sp>
    <dsp:sp modelId="{D2546768-34A6-43BB-842A-8142B8D4D684}">
      <dsp:nvSpPr>
        <dsp:cNvPr id="0" name=""/>
        <dsp:cNvSpPr/>
      </dsp:nvSpPr>
      <dsp:spPr>
        <a:xfrm>
          <a:off x="0" y="2307755"/>
          <a:ext cx="6912245" cy="921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607F74-C829-4625-98EF-42803B4C0227}">
      <dsp:nvSpPr>
        <dsp:cNvPr id="0" name=""/>
        <dsp:cNvSpPr/>
      </dsp:nvSpPr>
      <dsp:spPr>
        <a:xfrm>
          <a:off x="278715" y="2515064"/>
          <a:ext cx="506754" cy="5067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08A5D2-9F44-4C69-AC28-638941A29707}">
      <dsp:nvSpPr>
        <dsp:cNvPr id="0" name=""/>
        <dsp:cNvSpPr/>
      </dsp:nvSpPr>
      <dsp:spPr>
        <a:xfrm>
          <a:off x="1064184" y="2307755"/>
          <a:ext cx="5848060" cy="921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12" tIns="97512" rIns="97512" bIns="97512" numCol="1" spcCol="1270" anchor="ctr" anchorCtr="0">
          <a:noAutofit/>
        </a:bodyPr>
        <a:lstStyle/>
        <a:p>
          <a:pPr marL="0" lvl="0" indent="0" algn="l" defTabSz="1244600">
            <a:lnSpc>
              <a:spcPct val="100000"/>
            </a:lnSpc>
            <a:spcBef>
              <a:spcPct val="0"/>
            </a:spcBef>
            <a:spcAft>
              <a:spcPct val="35000"/>
            </a:spcAft>
            <a:buNone/>
          </a:pPr>
          <a:r>
            <a:rPr lang="en-CA" sz="2800" b="1" i="0" kern="1200" dirty="0"/>
            <a:t>System or Unit</a:t>
          </a:r>
          <a:endParaRPr lang="en-US" sz="2800" kern="1200" dirty="0"/>
        </a:p>
      </dsp:txBody>
      <dsp:txXfrm>
        <a:off x="1064184" y="2307755"/>
        <a:ext cx="5848060" cy="921371"/>
      </dsp:txXfrm>
    </dsp:sp>
    <dsp:sp modelId="{F41083EA-4B79-44B0-8DB3-52E33AACFB40}">
      <dsp:nvSpPr>
        <dsp:cNvPr id="0" name=""/>
        <dsp:cNvSpPr/>
      </dsp:nvSpPr>
      <dsp:spPr>
        <a:xfrm>
          <a:off x="0" y="3459470"/>
          <a:ext cx="6912245" cy="921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F36AA-B537-4D49-BE3A-49377270ABB2}">
      <dsp:nvSpPr>
        <dsp:cNvPr id="0" name=""/>
        <dsp:cNvSpPr/>
      </dsp:nvSpPr>
      <dsp:spPr>
        <a:xfrm>
          <a:off x="278715" y="3666779"/>
          <a:ext cx="506754" cy="5067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CA70D4-6493-4827-A5DB-CB8A9E40FF5B}">
      <dsp:nvSpPr>
        <dsp:cNvPr id="0" name=""/>
        <dsp:cNvSpPr/>
      </dsp:nvSpPr>
      <dsp:spPr>
        <a:xfrm>
          <a:off x="1064184" y="3459470"/>
          <a:ext cx="5848060" cy="921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12" tIns="97512" rIns="97512" bIns="97512" numCol="1" spcCol="1270" anchor="ctr" anchorCtr="0">
          <a:noAutofit/>
        </a:bodyPr>
        <a:lstStyle/>
        <a:p>
          <a:pPr marL="0" lvl="0" indent="0" algn="l" defTabSz="1244600">
            <a:lnSpc>
              <a:spcPct val="100000"/>
            </a:lnSpc>
            <a:spcBef>
              <a:spcPct val="0"/>
            </a:spcBef>
            <a:spcAft>
              <a:spcPct val="35000"/>
            </a:spcAft>
            <a:buNone/>
          </a:pPr>
          <a:r>
            <a:rPr lang="en-CA" sz="2800" b="1" i="0" kern="1200" dirty="0"/>
            <a:t>Process</a:t>
          </a:r>
          <a:endParaRPr lang="en-US" sz="2800" kern="1200" dirty="0"/>
        </a:p>
      </dsp:txBody>
      <dsp:txXfrm>
        <a:off x="1064184" y="3459470"/>
        <a:ext cx="5848060" cy="921371"/>
      </dsp:txXfrm>
    </dsp:sp>
    <dsp:sp modelId="{5D794E52-FF19-49A4-A4F9-51E4123B8E16}">
      <dsp:nvSpPr>
        <dsp:cNvPr id="0" name=""/>
        <dsp:cNvSpPr/>
      </dsp:nvSpPr>
      <dsp:spPr>
        <a:xfrm>
          <a:off x="0" y="4611185"/>
          <a:ext cx="6912245" cy="921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A36274-44D0-4278-96D9-6612F45CF396}">
      <dsp:nvSpPr>
        <dsp:cNvPr id="0" name=""/>
        <dsp:cNvSpPr/>
      </dsp:nvSpPr>
      <dsp:spPr>
        <a:xfrm>
          <a:off x="278715" y="4818494"/>
          <a:ext cx="506754" cy="5067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225E93-0BF3-4851-B903-6E19EF27BED6}">
      <dsp:nvSpPr>
        <dsp:cNvPr id="0" name=""/>
        <dsp:cNvSpPr/>
      </dsp:nvSpPr>
      <dsp:spPr>
        <a:xfrm>
          <a:off x="1064184" y="4611185"/>
          <a:ext cx="5848060" cy="921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12" tIns="97512" rIns="97512" bIns="97512" numCol="1" spcCol="1270" anchor="ctr" anchorCtr="0">
          <a:noAutofit/>
        </a:bodyPr>
        <a:lstStyle/>
        <a:p>
          <a:pPr marL="0" lvl="0" indent="0" algn="l" defTabSz="1244600">
            <a:lnSpc>
              <a:spcPct val="100000"/>
            </a:lnSpc>
            <a:spcBef>
              <a:spcPct val="0"/>
            </a:spcBef>
            <a:spcAft>
              <a:spcPct val="35000"/>
            </a:spcAft>
            <a:buNone/>
          </a:pPr>
          <a:r>
            <a:rPr lang="en-US" sz="2800" b="1" i="0" kern="1200" dirty="0"/>
            <a:t>Environmental</a:t>
          </a:r>
          <a:endParaRPr lang="en-US" sz="2800" kern="1200" dirty="0"/>
        </a:p>
      </dsp:txBody>
      <dsp:txXfrm>
        <a:off x="1064184" y="4611185"/>
        <a:ext cx="5848060" cy="92137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39CD6-B585-4870-ADF4-E80664D03751}">
      <dsp:nvSpPr>
        <dsp:cNvPr id="0" name=""/>
        <dsp:cNvSpPr/>
      </dsp:nvSpPr>
      <dsp:spPr>
        <a:xfrm>
          <a:off x="0" y="676"/>
          <a:ext cx="6312150"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A4D9CA-AC99-44AD-AEF0-43B13B61D4EF}">
      <dsp:nvSpPr>
        <dsp:cNvPr id="0" name=""/>
        <dsp:cNvSpPr/>
      </dsp:nvSpPr>
      <dsp:spPr>
        <a:xfrm>
          <a:off x="171802" y="128462"/>
          <a:ext cx="312367" cy="312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6682F-A002-45DD-9154-354E53E8C361}">
      <dsp:nvSpPr>
        <dsp:cNvPr id="0" name=""/>
        <dsp:cNvSpPr/>
      </dsp:nvSpPr>
      <dsp:spPr>
        <a:xfrm>
          <a:off x="655972" y="676"/>
          <a:ext cx="5656177"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en-US" sz="2000" b="1" kern="1200" dirty="0"/>
            <a:t>Enhanced Monitor and Maintenance</a:t>
          </a:r>
        </a:p>
      </dsp:txBody>
      <dsp:txXfrm>
        <a:off x="655972" y="676"/>
        <a:ext cx="5656177" cy="567941"/>
      </dsp:txXfrm>
    </dsp:sp>
    <dsp:sp modelId="{9572C5A5-F9F9-4894-834A-1C5357161F25}">
      <dsp:nvSpPr>
        <dsp:cNvPr id="0" name=""/>
        <dsp:cNvSpPr/>
      </dsp:nvSpPr>
      <dsp:spPr>
        <a:xfrm>
          <a:off x="0" y="710603"/>
          <a:ext cx="6312150"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F36E1-3BEE-47F3-9A10-D39F3065C9E5}">
      <dsp:nvSpPr>
        <dsp:cNvPr id="0" name=""/>
        <dsp:cNvSpPr/>
      </dsp:nvSpPr>
      <dsp:spPr>
        <a:xfrm>
          <a:off x="171802" y="838390"/>
          <a:ext cx="312367" cy="312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C557AA-5333-462F-8A19-B082C7FF8ABA}">
      <dsp:nvSpPr>
        <dsp:cNvPr id="0" name=""/>
        <dsp:cNvSpPr/>
      </dsp:nvSpPr>
      <dsp:spPr>
        <a:xfrm>
          <a:off x="655972" y="710603"/>
          <a:ext cx="5656177"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en-CA" sz="2000" b="1" i="0" kern="1200" dirty="0"/>
            <a:t>Improved Decision-Making</a:t>
          </a:r>
          <a:endParaRPr lang="en-US" sz="2000" kern="1200" dirty="0"/>
        </a:p>
      </dsp:txBody>
      <dsp:txXfrm>
        <a:off x="655972" y="710603"/>
        <a:ext cx="5656177" cy="567941"/>
      </dsp:txXfrm>
    </dsp:sp>
    <dsp:sp modelId="{5AE5F22E-E338-48EF-B863-07D8487C6ACB}">
      <dsp:nvSpPr>
        <dsp:cNvPr id="0" name=""/>
        <dsp:cNvSpPr/>
      </dsp:nvSpPr>
      <dsp:spPr>
        <a:xfrm>
          <a:off x="0" y="1420530"/>
          <a:ext cx="6312150"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CD119-5F86-4284-BB9C-2BB53C943649}">
      <dsp:nvSpPr>
        <dsp:cNvPr id="0" name=""/>
        <dsp:cNvSpPr/>
      </dsp:nvSpPr>
      <dsp:spPr>
        <a:xfrm>
          <a:off x="171802" y="1548317"/>
          <a:ext cx="312367" cy="3123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8EC71A-D1B7-408F-B520-603CE0854F93}">
      <dsp:nvSpPr>
        <dsp:cNvPr id="0" name=""/>
        <dsp:cNvSpPr/>
      </dsp:nvSpPr>
      <dsp:spPr>
        <a:xfrm>
          <a:off x="655972" y="1420530"/>
          <a:ext cx="5656177"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en-CA" sz="2000" b="1" i="0" kern="1200" dirty="0"/>
            <a:t>Cost Savings</a:t>
          </a:r>
          <a:endParaRPr lang="en-US" sz="2000" kern="1200" dirty="0"/>
        </a:p>
      </dsp:txBody>
      <dsp:txXfrm>
        <a:off x="655972" y="1420530"/>
        <a:ext cx="5656177" cy="567941"/>
      </dsp:txXfrm>
    </dsp:sp>
    <dsp:sp modelId="{D30EBA99-D444-4081-9300-2A80BDD3ADC9}">
      <dsp:nvSpPr>
        <dsp:cNvPr id="0" name=""/>
        <dsp:cNvSpPr/>
      </dsp:nvSpPr>
      <dsp:spPr>
        <a:xfrm>
          <a:off x="0" y="2130457"/>
          <a:ext cx="6312150"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61EAF-6D20-4D43-BC52-157F63ED3BB1}">
      <dsp:nvSpPr>
        <dsp:cNvPr id="0" name=""/>
        <dsp:cNvSpPr/>
      </dsp:nvSpPr>
      <dsp:spPr>
        <a:xfrm>
          <a:off x="171802" y="2258244"/>
          <a:ext cx="312367" cy="3123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188029-DD7E-41EB-BA8D-3ADCAA16AEBB}">
      <dsp:nvSpPr>
        <dsp:cNvPr id="0" name=""/>
        <dsp:cNvSpPr/>
      </dsp:nvSpPr>
      <dsp:spPr>
        <a:xfrm>
          <a:off x="655972" y="2130457"/>
          <a:ext cx="5656177"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en-CA" sz="2000" b="1" i="0" kern="1200" dirty="0"/>
            <a:t>Training and Simulation</a:t>
          </a:r>
          <a:endParaRPr lang="en-US" sz="2000" kern="1200" dirty="0"/>
        </a:p>
      </dsp:txBody>
      <dsp:txXfrm>
        <a:off x="655972" y="2130457"/>
        <a:ext cx="5656177" cy="567941"/>
      </dsp:txXfrm>
    </dsp:sp>
    <dsp:sp modelId="{00CFF266-DD33-48FA-AE85-AE422241D112}">
      <dsp:nvSpPr>
        <dsp:cNvPr id="0" name=""/>
        <dsp:cNvSpPr/>
      </dsp:nvSpPr>
      <dsp:spPr>
        <a:xfrm>
          <a:off x="0" y="2840384"/>
          <a:ext cx="6312150"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64173-3413-41F4-8DF0-6CBFBDC01CA9}">
      <dsp:nvSpPr>
        <dsp:cNvPr id="0" name=""/>
        <dsp:cNvSpPr/>
      </dsp:nvSpPr>
      <dsp:spPr>
        <a:xfrm>
          <a:off x="171802" y="2968171"/>
          <a:ext cx="312367" cy="3123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338269-FC69-4D28-91A2-5AD6254115C4}">
      <dsp:nvSpPr>
        <dsp:cNvPr id="0" name=""/>
        <dsp:cNvSpPr/>
      </dsp:nvSpPr>
      <dsp:spPr>
        <a:xfrm>
          <a:off x="655972" y="2840384"/>
          <a:ext cx="5656177"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en-US" sz="2000" b="1" kern="1200" dirty="0"/>
            <a:t>Increased</a:t>
          </a:r>
          <a:r>
            <a:rPr lang="en-US" sz="2000" kern="1200" dirty="0"/>
            <a:t> </a:t>
          </a:r>
          <a:r>
            <a:rPr lang="en-US" sz="2000" b="1" kern="1200" dirty="0"/>
            <a:t>Efficiency</a:t>
          </a:r>
        </a:p>
      </dsp:txBody>
      <dsp:txXfrm>
        <a:off x="655972" y="2840384"/>
        <a:ext cx="5656177" cy="567941"/>
      </dsp:txXfrm>
    </dsp:sp>
    <dsp:sp modelId="{1C533824-FB5B-4CEE-B765-42C2E975F8AE}">
      <dsp:nvSpPr>
        <dsp:cNvPr id="0" name=""/>
        <dsp:cNvSpPr/>
      </dsp:nvSpPr>
      <dsp:spPr>
        <a:xfrm>
          <a:off x="0" y="3550311"/>
          <a:ext cx="6312150"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74405-6ABF-4468-8724-1ED0CF557F1A}">
      <dsp:nvSpPr>
        <dsp:cNvPr id="0" name=""/>
        <dsp:cNvSpPr/>
      </dsp:nvSpPr>
      <dsp:spPr>
        <a:xfrm>
          <a:off x="171802" y="3678098"/>
          <a:ext cx="312367" cy="3123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A4B992-EB19-42F5-A20C-52F23B5895DE}">
      <dsp:nvSpPr>
        <dsp:cNvPr id="0" name=""/>
        <dsp:cNvSpPr/>
      </dsp:nvSpPr>
      <dsp:spPr>
        <a:xfrm>
          <a:off x="655972" y="3550311"/>
          <a:ext cx="5656177"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en-US" sz="2000" b="1" i="0" kern="1200" dirty="0"/>
            <a:t>Risk Management</a:t>
          </a:r>
          <a:endParaRPr lang="en-US" sz="2000" b="1" kern="1200" dirty="0"/>
        </a:p>
      </dsp:txBody>
      <dsp:txXfrm>
        <a:off x="655972" y="3550311"/>
        <a:ext cx="5656177" cy="567941"/>
      </dsp:txXfrm>
    </dsp:sp>
    <dsp:sp modelId="{9AEA686A-8043-4991-9A47-499844850C83}">
      <dsp:nvSpPr>
        <dsp:cNvPr id="0" name=""/>
        <dsp:cNvSpPr/>
      </dsp:nvSpPr>
      <dsp:spPr>
        <a:xfrm>
          <a:off x="0" y="4260238"/>
          <a:ext cx="6312150"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38DC9-B298-4D19-A05D-7AB68E84DF0B}">
      <dsp:nvSpPr>
        <dsp:cNvPr id="0" name=""/>
        <dsp:cNvSpPr/>
      </dsp:nvSpPr>
      <dsp:spPr>
        <a:xfrm>
          <a:off x="171802" y="4388025"/>
          <a:ext cx="312367" cy="31236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9BAE97-A47F-4289-B60C-975BAD5DC98C}">
      <dsp:nvSpPr>
        <dsp:cNvPr id="0" name=""/>
        <dsp:cNvSpPr/>
      </dsp:nvSpPr>
      <dsp:spPr>
        <a:xfrm>
          <a:off x="655972" y="4260238"/>
          <a:ext cx="5656177"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en-US" sz="2000" b="1" kern="1200" dirty="0"/>
            <a:t>Collaboration and Communication</a:t>
          </a:r>
        </a:p>
      </dsp:txBody>
      <dsp:txXfrm>
        <a:off x="655972" y="4260238"/>
        <a:ext cx="5656177" cy="567941"/>
      </dsp:txXfrm>
    </dsp:sp>
    <dsp:sp modelId="{67FE980A-C560-49EE-89C6-958A13C0B3A6}">
      <dsp:nvSpPr>
        <dsp:cNvPr id="0" name=""/>
        <dsp:cNvSpPr/>
      </dsp:nvSpPr>
      <dsp:spPr>
        <a:xfrm>
          <a:off x="0" y="4970165"/>
          <a:ext cx="6312150"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BC266E-66F1-4812-A8EE-F5E3DECE3278}">
      <dsp:nvSpPr>
        <dsp:cNvPr id="0" name=""/>
        <dsp:cNvSpPr/>
      </dsp:nvSpPr>
      <dsp:spPr>
        <a:xfrm>
          <a:off x="171802" y="5097952"/>
          <a:ext cx="312367" cy="31236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58F170-94A6-4F9F-9C7D-4C467B9B5429}">
      <dsp:nvSpPr>
        <dsp:cNvPr id="0" name=""/>
        <dsp:cNvSpPr/>
      </dsp:nvSpPr>
      <dsp:spPr>
        <a:xfrm>
          <a:off x="655972" y="4970165"/>
          <a:ext cx="5656177"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en-US" sz="2000" b="1" kern="1200" dirty="0"/>
            <a:t>Product Development and Innovation</a:t>
          </a:r>
        </a:p>
      </dsp:txBody>
      <dsp:txXfrm>
        <a:off x="655972" y="4970165"/>
        <a:ext cx="5656177" cy="5679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D95A7-3602-4C54-92BB-9A611CFACC6D}">
      <dsp:nvSpPr>
        <dsp:cNvPr id="0" name=""/>
        <dsp:cNvSpPr/>
      </dsp:nvSpPr>
      <dsp:spPr>
        <a:xfrm>
          <a:off x="0" y="33570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65B149A-5E8C-4502-96FD-292A391964EB}">
      <dsp:nvSpPr>
        <dsp:cNvPr id="0" name=""/>
        <dsp:cNvSpPr/>
      </dsp:nvSpPr>
      <dsp:spPr>
        <a:xfrm>
          <a:off x="111774" y="200492"/>
          <a:ext cx="5010985"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fr-CA" sz="2000" b="1" kern="1200" dirty="0">
              <a:solidFill>
                <a:schemeClr val="bg1"/>
              </a:solidFill>
            </a:rPr>
            <a:t>Expérience utilisateur améliorée</a:t>
          </a:r>
        </a:p>
      </dsp:txBody>
      <dsp:txXfrm>
        <a:off x="129067" y="217785"/>
        <a:ext cx="4976399" cy="319654"/>
      </dsp:txXfrm>
    </dsp:sp>
    <dsp:sp modelId="{DB82937D-519C-481F-BEA4-A3C56232770F}">
      <dsp:nvSpPr>
        <dsp:cNvPr id="0" name=""/>
        <dsp:cNvSpPr/>
      </dsp:nvSpPr>
      <dsp:spPr>
        <a:xfrm>
          <a:off x="0" y="88002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CC97DEF7-2B7E-4C45-B116-8FE3D651F7ED}">
      <dsp:nvSpPr>
        <dsp:cNvPr id="0" name=""/>
        <dsp:cNvSpPr/>
      </dsp:nvSpPr>
      <dsp:spPr>
        <a:xfrm>
          <a:off x="111774" y="744812"/>
          <a:ext cx="5010985"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fr-CA" sz="2000" b="1" kern="1200">
              <a:solidFill>
                <a:schemeClr val="bg1"/>
              </a:solidFill>
            </a:rPr>
            <a:t>Visualisation des données en temps réel</a:t>
          </a:r>
        </a:p>
      </dsp:txBody>
      <dsp:txXfrm>
        <a:off x="129067" y="762105"/>
        <a:ext cx="4976399" cy="319654"/>
      </dsp:txXfrm>
    </dsp:sp>
    <dsp:sp modelId="{025E3263-91DD-42DD-B565-DC4F25831BCD}">
      <dsp:nvSpPr>
        <dsp:cNvPr id="0" name=""/>
        <dsp:cNvSpPr/>
      </dsp:nvSpPr>
      <dsp:spPr>
        <a:xfrm>
          <a:off x="0" y="142434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98AB702-794A-4092-B773-8DFA4EC928A9}">
      <dsp:nvSpPr>
        <dsp:cNvPr id="0" name=""/>
        <dsp:cNvSpPr/>
      </dsp:nvSpPr>
      <dsp:spPr>
        <a:xfrm>
          <a:off x="111774" y="1289132"/>
          <a:ext cx="5010985"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fr-CA" sz="2000" b="1" kern="1200" dirty="0">
              <a:solidFill>
                <a:schemeClr val="bg1"/>
              </a:solidFill>
            </a:rPr>
            <a:t>Facilitation de la prise de décision</a:t>
          </a:r>
        </a:p>
      </dsp:txBody>
      <dsp:txXfrm>
        <a:off x="129067" y="1306425"/>
        <a:ext cx="4976399" cy="319654"/>
      </dsp:txXfrm>
    </dsp:sp>
    <dsp:sp modelId="{08F88E82-18AE-483B-B7F1-D3CF944D9D2B}">
      <dsp:nvSpPr>
        <dsp:cNvPr id="0" name=""/>
        <dsp:cNvSpPr/>
      </dsp:nvSpPr>
      <dsp:spPr>
        <a:xfrm>
          <a:off x="0" y="196866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4CD4307-C1CD-4B22-9DF8-EB83770D4D51}">
      <dsp:nvSpPr>
        <dsp:cNvPr id="0" name=""/>
        <dsp:cNvSpPr/>
      </dsp:nvSpPr>
      <dsp:spPr>
        <a:xfrm>
          <a:off x="111774" y="1833452"/>
          <a:ext cx="5010985"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fr-CA" sz="2000" b="1" kern="1200">
              <a:solidFill>
                <a:schemeClr val="bg1"/>
              </a:solidFill>
            </a:rPr>
            <a:t>Formation et simulation</a:t>
          </a:r>
        </a:p>
      </dsp:txBody>
      <dsp:txXfrm>
        <a:off x="129067" y="1850745"/>
        <a:ext cx="4976399" cy="319654"/>
      </dsp:txXfrm>
    </dsp:sp>
    <dsp:sp modelId="{B7A5EBA1-0BA1-42C2-A86E-0E22ABE41C1D}">
      <dsp:nvSpPr>
        <dsp:cNvPr id="0" name=""/>
        <dsp:cNvSpPr/>
      </dsp:nvSpPr>
      <dsp:spPr>
        <a:xfrm>
          <a:off x="0" y="251298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2173A6C-2DC6-421F-836C-BBD1FC743154}">
      <dsp:nvSpPr>
        <dsp:cNvPr id="0" name=""/>
        <dsp:cNvSpPr/>
      </dsp:nvSpPr>
      <dsp:spPr>
        <a:xfrm>
          <a:off x="111774" y="2377772"/>
          <a:ext cx="5010985"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fr-CA" sz="2000" b="1" kern="1200">
              <a:solidFill>
                <a:schemeClr val="bg1"/>
              </a:solidFill>
            </a:rPr>
            <a:t>Productivité accrue</a:t>
          </a:r>
        </a:p>
      </dsp:txBody>
      <dsp:txXfrm>
        <a:off x="129067" y="2395065"/>
        <a:ext cx="4976399" cy="319654"/>
      </dsp:txXfrm>
    </dsp:sp>
    <dsp:sp modelId="{CC1DFFC9-A6CE-41B2-8432-79E6A63C5EB9}">
      <dsp:nvSpPr>
        <dsp:cNvPr id="0" name=""/>
        <dsp:cNvSpPr/>
      </dsp:nvSpPr>
      <dsp:spPr>
        <a:xfrm>
          <a:off x="0" y="305730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E70236D-237B-4D51-B65C-84E96483907B}">
      <dsp:nvSpPr>
        <dsp:cNvPr id="0" name=""/>
        <dsp:cNvSpPr/>
      </dsp:nvSpPr>
      <dsp:spPr>
        <a:xfrm>
          <a:off x="111774" y="2922092"/>
          <a:ext cx="5010985"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fr-CA" sz="2000" b="1" kern="1200">
              <a:solidFill>
                <a:schemeClr val="bg1"/>
              </a:solidFill>
            </a:rPr>
            <a:t>Maintenance efficace</a:t>
          </a:r>
        </a:p>
      </dsp:txBody>
      <dsp:txXfrm>
        <a:off x="129067" y="2939385"/>
        <a:ext cx="4976399" cy="319654"/>
      </dsp:txXfrm>
    </dsp:sp>
    <dsp:sp modelId="{BE394D9B-29AE-4095-B33F-C9E13AC73684}">
      <dsp:nvSpPr>
        <dsp:cNvPr id="0" name=""/>
        <dsp:cNvSpPr/>
      </dsp:nvSpPr>
      <dsp:spPr>
        <a:xfrm>
          <a:off x="0" y="360162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C3B9CE9-6F7F-44A3-868D-339BB38508F3}">
      <dsp:nvSpPr>
        <dsp:cNvPr id="0" name=""/>
        <dsp:cNvSpPr/>
      </dsp:nvSpPr>
      <dsp:spPr>
        <a:xfrm>
          <a:off x="111774" y="3466412"/>
          <a:ext cx="5010985"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fr-CA" sz="2000" b="1" kern="1200" baseline="0">
              <a:solidFill>
                <a:schemeClr val="bg1"/>
              </a:solidFill>
            </a:rPr>
            <a:t>Réduction</a:t>
          </a:r>
          <a:r>
            <a:rPr lang="fr-CA" sz="2000" b="1" kern="1200">
              <a:solidFill>
                <a:schemeClr val="bg1"/>
              </a:solidFill>
            </a:rPr>
            <a:t> des coûts</a:t>
          </a:r>
        </a:p>
      </dsp:txBody>
      <dsp:txXfrm>
        <a:off x="129067" y="3483705"/>
        <a:ext cx="4976399" cy="319654"/>
      </dsp:txXfrm>
    </dsp:sp>
    <dsp:sp modelId="{B79C5740-4D39-4E3F-BDD5-4593B05E0496}">
      <dsp:nvSpPr>
        <dsp:cNvPr id="0" name=""/>
        <dsp:cNvSpPr/>
      </dsp:nvSpPr>
      <dsp:spPr>
        <a:xfrm>
          <a:off x="0" y="4145942"/>
          <a:ext cx="5265738"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EEAB5C7-7144-4228-9AB7-C45B95D8D788}">
      <dsp:nvSpPr>
        <dsp:cNvPr id="0" name=""/>
        <dsp:cNvSpPr/>
      </dsp:nvSpPr>
      <dsp:spPr>
        <a:xfrm>
          <a:off x="111774" y="4010732"/>
          <a:ext cx="5010985"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323" tIns="0" rIns="139323" bIns="0" numCol="1" spcCol="1270" anchor="ctr" anchorCtr="0">
          <a:noAutofit/>
        </a:bodyPr>
        <a:lstStyle/>
        <a:p>
          <a:pPr marL="0" lvl="0" indent="0" algn="l" defTabSz="889000">
            <a:lnSpc>
              <a:spcPct val="90000"/>
            </a:lnSpc>
            <a:spcBef>
              <a:spcPct val="0"/>
            </a:spcBef>
            <a:spcAft>
              <a:spcPct val="35000"/>
            </a:spcAft>
            <a:buNone/>
          </a:pPr>
          <a:r>
            <a:rPr lang="fr-CA" sz="2000" b="1" kern="1200">
              <a:solidFill>
                <a:schemeClr val="bg1"/>
              </a:solidFill>
            </a:rPr>
            <a:t>Expérience personnalisée</a:t>
          </a:r>
        </a:p>
      </dsp:txBody>
      <dsp:txXfrm>
        <a:off x="129067" y="4028025"/>
        <a:ext cx="4976399" cy="31965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9EDEB-959F-41B4-B6A3-585F2A50E052}">
      <dsp:nvSpPr>
        <dsp:cNvPr id="0" name=""/>
        <dsp:cNvSpPr/>
      </dsp:nvSpPr>
      <dsp:spPr>
        <a:xfrm>
          <a:off x="0" y="4325"/>
          <a:ext cx="6912245" cy="921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3E12B3-EEF3-4ABC-B067-07075D807B9F}">
      <dsp:nvSpPr>
        <dsp:cNvPr id="0" name=""/>
        <dsp:cNvSpPr/>
      </dsp:nvSpPr>
      <dsp:spPr>
        <a:xfrm>
          <a:off x="278715" y="211634"/>
          <a:ext cx="506754" cy="5067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30301C-9576-45E9-86F7-4DFC2AF8B9A9}">
      <dsp:nvSpPr>
        <dsp:cNvPr id="0" name=""/>
        <dsp:cNvSpPr/>
      </dsp:nvSpPr>
      <dsp:spPr>
        <a:xfrm>
          <a:off x="1064184" y="4325"/>
          <a:ext cx="5848060" cy="921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12" tIns="97512" rIns="97512" bIns="97512" numCol="1" spcCol="1270" anchor="ctr" anchorCtr="0">
          <a:noAutofit/>
        </a:bodyPr>
        <a:lstStyle/>
        <a:p>
          <a:pPr marL="0" lvl="0" indent="0" algn="l" defTabSz="1244600">
            <a:lnSpc>
              <a:spcPct val="100000"/>
            </a:lnSpc>
            <a:spcBef>
              <a:spcPct val="0"/>
            </a:spcBef>
            <a:spcAft>
              <a:spcPct val="35000"/>
            </a:spcAft>
            <a:buNone/>
          </a:pPr>
          <a:r>
            <a:rPr lang="fr-CA" sz="2800" b="1" i="0" kern="1200" dirty="0"/>
            <a:t>Composantes ou pièces</a:t>
          </a:r>
        </a:p>
      </dsp:txBody>
      <dsp:txXfrm>
        <a:off x="1064184" y="4325"/>
        <a:ext cx="5848060" cy="921371"/>
      </dsp:txXfrm>
    </dsp:sp>
    <dsp:sp modelId="{2D52F47E-5089-4D03-AC80-01765E59488A}">
      <dsp:nvSpPr>
        <dsp:cNvPr id="0" name=""/>
        <dsp:cNvSpPr/>
      </dsp:nvSpPr>
      <dsp:spPr>
        <a:xfrm>
          <a:off x="0" y="1156040"/>
          <a:ext cx="6912245" cy="921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DD27C4-EA63-4BE0-A1F2-F28AB5FB72D0}">
      <dsp:nvSpPr>
        <dsp:cNvPr id="0" name=""/>
        <dsp:cNvSpPr/>
      </dsp:nvSpPr>
      <dsp:spPr>
        <a:xfrm>
          <a:off x="278715" y="1363349"/>
          <a:ext cx="506754" cy="5067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F249A-8BF0-4BA9-9C0A-7BA620244D87}">
      <dsp:nvSpPr>
        <dsp:cNvPr id="0" name=""/>
        <dsp:cNvSpPr/>
      </dsp:nvSpPr>
      <dsp:spPr>
        <a:xfrm>
          <a:off x="1064184" y="1156040"/>
          <a:ext cx="5848060" cy="921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12" tIns="97512" rIns="97512" bIns="97512" numCol="1" spcCol="1270" anchor="ctr" anchorCtr="0">
          <a:noAutofit/>
        </a:bodyPr>
        <a:lstStyle/>
        <a:p>
          <a:pPr marL="0" lvl="0" indent="0" algn="l" defTabSz="1244600">
            <a:lnSpc>
              <a:spcPct val="100000"/>
            </a:lnSpc>
            <a:spcBef>
              <a:spcPct val="0"/>
            </a:spcBef>
            <a:spcAft>
              <a:spcPct val="35000"/>
            </a:spcAft>
            <a:buNone/>
          </a:pPr>
          <a:r>
            <a:rPr lang="fr-CA" sz="2800" b="1" i="0" kern="1200" dirty="0"/>
            <a:t>Produits</a:t>
          </a:r>
        </a:p>
      </dsp:txBody>
      <dsp:txXfrm>
        <a:off x="1064184" y="1156040"/>
        <a:ext cx="5848060" cy="921371"/>
      </dsp:txXfrm>
    </dsp:sp>
    <dsp:sp modelId="{D2546768-34A6-43BB-842A-8142B8D4D684}">
      <dsp:nvSpPr>
        <dsp:cNvPr id="0" name=""/>
        <dsp:cNvSpPr/>
      </dsp:nvSpPr>
      <dsp:spPr>
        <a:xfrm>
          <a:off x="0" y="2307755"/>
          <a:ext cx="6912245" cy="921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607F74-C829-4625-98EF-42803B4C0227}">
      <dsp:nvSpPr>
        <dsp:cNvPr id="0" name=""/>
        <dsp:cNvSpPr/>
      </dsp:nvSpPr>
      <dsp:spPr>
        <a:xfrm>
          <a:off x="278715" y="2515064"/>
          <a:ext cx="506754" cy="5067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08A5D2-9F44-4C69-AC28-638941A29707}">
      <dsp:nvSpPr>
        <dsp:cNvPr id="0" name=""/>
        <dsp:cNvSpPr/>
      </dsp:nvSpPr>
      <dsp:spPr>
        <a:xfrm>
          <a:off x="1064184" y="2307755"/>
          <a:ext cx="5848060" cy="921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12" tIns="97512" rIns="97512" bIns="97512" numCol="1" spcCol="1270" anchor="ctr" anchorCtr="0">
          <a:noAutofit/>
        </a:bodyPr>
        <a:lstStyle/>
        <a:p>
          <a:pPr marL="0" lvl="0" indent="0" algn="l" defTabSz="1244600">
            <a:lnSpc>
              <a:spcPct val="100000"/>
            </a:lnSpc>
            <a:spcBef>
              <a:spcPct val="0"/>
            </a:spcBef>
            <a:spcAft>
              <a:spcPct val="35000"/>
            </a:spcAft>
            <a:buNone/>
          </a:pPr>
          <a:r>
            <a:rPr lang="fr-CA" sz="2800" b="1" i="0" kern="1200" dirty="0"/>
            <a:t>Système ou unité</a:t>
          </a:r>
        </a:p>
      </dsp:txBody>
      <dsp:txXfrm>
        <a:off x="1064184" y="2307755"/>
        <a:ext cx="5848060" cy="921371"/>
      </dsp:txXfrm>
    </dsp:sp>
    <dsp:sp modelId="{F41083EA-4B79-44B0-8DB3-52E33AACFB40}">
      <dsp:nvSpPr>
        <dsp:cNvPr id="0" name=""/>
        <dsp:cNvSpPr/>
      </dsp:nvSpPr>
      <dsp:spPr>
        <a:xfrm>
          <a:off x="0" y="3459470"/>
          <a:ext cx="6912245" cy="921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F36AA-B537-4D49-BE3A-49377270ABB2}">
      <dsp:nvSpPr>
        <dsp:cNvPr id="0" name=""/>
        <dsp:cNvSpPr/>
      </dsp:nvSpPr>
      <dsp:spPr>
        <a:xfrm>
          <a:off x="278715" y="3666779"/>
          <a:ext cx="506754" cy="5067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CA70D4-6493-4827-A5DB-CB8A9E40FF5B}">
      <dsp:nvSpPr>
        <dsp:cNvPr id="0" name=""/>
        <dsp:cNvSpPr/>
      </dsp:nvSpPr>
      <dsp:spPr>
        <a:xfrm>
          <a:off x="1064184" y="3459470"/>
          <a:ext cx="5848060" cy="921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12" tIns="97512" rIns="97512" bIns="97512" numCol="1" spcCol="1270" anchor="ctr" anchorCtr="0">
          <a:noAutofit/>
        </a:bodyPr>
        <a:lstStyle/>
        <a:p>
          <a:pPr marL="0" lvl="0" indent="0" algn="l" defTabSz="1244600">
            <a:lnSpc>
              <a:spcPct val="100000"/>
            </a:lnSpc>
            <a:spcBef>
              <a:spcPct val="0"/>
            </a:spcBef>
            <a:spcAft>
              <a:spcPct val="35000"/>
            </a:spcAft>
            <a:buNone/>
          </a:pPr>
          <a:r>
            <a:rPr lang="fr-CA" sz="2800" b="1" i="0" kern="1200" dirty="0"/>
            <a:t>Processus</a:t>
          </a:r>
        </a:p>
      </dsp:txBody>
      <dsp:txXfrm>
        <a:off x="1064184" y="3459470"/>
        <a:ext cx="5848060" cy="921371"/>
      </dsp:txXfrm>
    </dsp:sp>
    <dsp:sp modelId="{5D794E52-FF19-49A4-A4F9-51E4123B8E16}">
      <dsp:nvSpPr>
        <dsp:cNvPr id="0" name=""/>
        <dsp:cNvSpPr/>
      </dsp:nvSpPr>
      <dsp:spPr>
        <a:xfrm>
          <a:off x="0" y="4611185"/>
          <a:ext cx="6912245" cy="921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A36274-44D0-4278-96D9-6612F45CF396}">
      <dsp:nvSpPr>
        <dsp:cNvPr id="0" name=""/>
        <dsp:cNvSpPr/>
      </dsp:nvSpPr>
      <dsp:spPr>
        <a:xfrm>
          <a:off x="278715" y="4818494"/>
          <a:ext cx="506754" cy="5067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225E93-0BF3-4851-B903-6E19EF27BED6}">
      <dsp:nvSpPr>
        <dsp:cNvPr id="0" name=""/>
        <dsp:cNvSpPr/>
      </dsp:nvSpPr>
      <dsp:spPr>
        <a:xfrm>
          <a:off x="1064184" y="4611185"/>
          <a:ext cx="5848060" cy="921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12" tIns="97512" rIns="97512" bIns="97512" numCol="1" spcCol="1270" anchor="ctr" anchorCtr="0">
          <a:noAutofit/>
        </a:bodyPr>
        <a:lstStyle/>
        <a:p>
          <a:pPr marL="0" lvl="0" indent="0" algn="l" defTabSz="1244600">
            <a:lnSpc>
              <a:spcPct val="100000"/>
            </a:lnSpc>
            <a:spcBef>
              <a:spcPct val="0"/>
            </a:spcBef>
            <a:spcAft>
              <a:spcPct val="35000"/>
            </a:spcAft>
            <a:buNone/>
          </a:pPr>
          <a:r>
            <a:rPr lang="fr-CA" sz="2800" b="1" i="0" kern="1200" dirty="0"/>
            <a:t>Environnement</a:t>
          </a:r>
        </a:p>
      </dsp:txBody>
      <dsp:txXfrm>
        <a:off x="1064184" y="4611185"/>
        <a:ext cx="5848060" cy="92137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39CD6-B585-4870-ADF4-E80664D03751}">
      <dsp:nvSpPr>
        <dsp:cNvPr id="0" name=""/>
        <dsp:cNvSpPr/>
      </dsp:nvSpPr>
      <dsp:spPr>
        <a:xfrm>
          <a:off x="0" y="676"/>
          <a:ext cx="6625766"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A4D9CA-AC99-44AD-AEF0-43B13B61D4EF}">
      <dsp:nvSpPr>
        <dsp:cNvPr id="0" name=""/>
        <dsp:cNvSpPr/>
      </dsp:nvSpPr>
      <dsp:spPr>
        <a:xfrm>
          <a:off x="171802" y="128462"/>
          <a:ext cx="312367" cy="312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6682F-A002-45DD-9154-354E53E8C361}">
      <dsp:nvSpPr>
        <dsp:cNvPr id="0" name=""/>
        <dsp:cNvSpPr/>
      </dsp:nvSpPr>
      <dsp:spPr>
        <a:xfrm>
          <a:off x="682866" y="676"/>
          <a:ext cx="5916005"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fr-CA" sz="2000" b="1" kern="1200" dirty="0"/>
            <a:t>Surveillance accrue et maintenance améliorée</a:t>
          </a:r>
        </a:p>
      </dsp:txBody>
      <dsp:txXfrm>
        <a:off x="682866" y="676"/>
        <a:ext cx="5916005" cy="567941"/>
      </dsp:txXfrm>
    </dsp:sp>
    <dsp:sp modelId="{9572C5A5-F9F9-4894-834A-1C5357161F25}">
      <dsp:nvSpPr>
        <dsp:cNvPr id="0" name=""/>
        <dsp:cNvSpPr/>
      </dsp:nvSpPr>
      <dsp:spPr>
        <a:xfrm>
          <a:off x="0" y="710603"/>
          <a:ext cx="6625766"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F36E1-3BEE-47F3-9A10-D39F3065C9E5}">
      <dsp:nvSpPr>
        <dsp:cNvPr id="0" name=""/>
        <dsp:cNvSpPr/>
      </dsp:nvSpPr>
      <dsp:spPr>
        <a:xfrm>
          <a:off x="171802" y="838390"/>
          <a:ext cx="312367" cy="312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C557AA-5333-462F-8A19-B082C7FF8ABA}">
      <dsp:nvSpPr>
        <dsp:cNvPr id="0" name=""/>
        <dsp:cNvSpPr/>
      </dsp:nvSpPr>
      <dsp:spPr>
        <a:xfrm>
          <a:off x="655972" y="710603"/>
          <a:ext cx="5969793"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fr-CA" sz="2000" b="1" i="0" kern="1200" dirty="0"/>
            <a:t>Facilitation de la prise de décisions</a:t>
          </a:r>
        </a:p>
      </dsp:txBody>
      <dsp:txXfrm>
        <a:off x="655972" y="710603"/>
        <a:ext cx="5969793" cy="567941"/>
      </dsp:txXfrm>
    </dsp:sp>
    <dsp:sp modelId="{5AE5F22E-E338-48EF-B863-07D8487C6ACB}">
      <dsp:nvSpPr>
        <dsp:cNvPr id="0" name=""/>
        <dsp:cNvSpPr/>
      </dsp:nvSpPr>
      <dsp:spPr>
        <a:xfrm>
          <a:off x="0" y="1420530"/>
          <a:ext cx="6625766"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CD119-5F86-4284-BB9C-2BB53C943649}">
      <dsp:nvSpPr>
        <dsp:cNvPr id="0" name=""/>
        <dsp:cNvSpPr/>
      </dsp:nvSpPr>
      <dsp:spPr>
        <a:xfrm>
          <a:off x="171802" y="1548317"/>
          <a:ext cx="312367" cy="3123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8EC71A-D1B7-408F-B520-603CE0854F93}">
      <dsp:nvSpPr>
        <dsp:cNvPr id="0" name=""/>
        <dsp:cNvSpPr/>
      </dsp:nvSpPr>
      <dsp:spPr>
        <a:xfrm>
          <a:off x="655972" y="1420530"/>
          <a:ext cx="5969793"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fr-CA" sz="2000" b="1" i="0" kern="1200" dirty="0"/>
            <a:t>Économies</a:t>
          </a:r>
        </a:p>
      </dsp:txBody>
      <dsp:txXfrm>
        <a:off x="655972" y="1420530"/>
        <a:ext cx="5969793" cy="567941"/>
      </dsp:txXfrm>
    </dsp:sp>
    <dsp:sp modelId="{D30EBA99-D444-4081-9300-2A80BDD3ADC9}">
      <dsp:nvSpPr>
        <dsp:cNvPr id="0" name=""/>
        <dsp:cNvSpPr/>
      </dsp:nvSpPr>
      <dsp:spPr>
        <a:xfrm>
          <a:off x="0" y="2130457"/>
          <a:ext cx="6625766"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61EAF-6D20-4D43-BC52-157F63ED3BB1}">
      <dsp:nvSpPr>
        <dsp:cNvPr id="0" name=""/>
        <dsp:cNvSpPr/>
      </dsp:nvSpPr>
      <dsp:spPr>
        <a:xfrm>
          <a:off x="171802" y="2258244"/>
          <a:ext cx="312367" cy="3123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188029-DD7E-41EB-BA8D-3ADCAA16AEBB}">
      <dsp:nvSpPr>
        <dsp:cNvPr id="0" name=""/>
        <dsp:cNvSpPr/>
      </dsp:nvSpPr>
      <dsp:spPr>
        <a:xfrm>
          <a:off x="655972" y="2130457"/>
          <a:ext cx="5969793"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fr-CA" sz="2000" b="1" i="0" kern="1200" dirty="0"/>
            <a:t>Formation et simulation</a:t>
          </a:r>
        </a:p>
      </dsp:txBody>
      <dsp:txXfrm>
        <a:off x="655972" y="2130457"/>
        <a:ext cx="5969793" cy="567941"/>
      </dsp:txXfrm>
    </dsp:sp>
    <dsp:sp modelId="{00CFF266-DD33-48FA-AE85-AE422241D112}">
      <dsp:nvSpPr>
        <dsp:cNvPr id="0" name=""/>
        <dsp:cNvSpPr/>
      </dsp:nvSpPr>
      <dsp:spPr>
        <a:xfrm>
          <a:off x="0" y="2840384"/>
          <a:ext cx="6625766"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64173-3413-41F4-8DF0-6CBFBDC01CA9}">
      <dsp:nvSpPr>
        <dsp:cNvPr id="0" name=""/>
        <dsp:cNvSpPr/>
      </dsp:nvSpPr>
      <dsp:spPr>
        <a:xfrm>
          <a:off x="171802" y="2968171"/>
          <a:ext cx="312367" cy="3123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338269-FC69-4D28-91A2-5AD6254115C4}">
      <dsp:nvSpPr>
        <dsp:cNvPr id="0" name=""/>
        <dsp:cNvSpPr/>
      </dsp:nvSpPr>
      <dsp:spPr>
        <a:xfrm>
          <a:off x="655972" y="2840384"/>
          <a:ext cx="5969793"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fr-CA" sz="2000" kern="1200" dirty="0"/>
            <a:t>Efficacité accrue</a:t>
          </a:r>
        </a:p>
      </dsp:txBody>
      <dsp:txXfrm>
        <a:off x="655972" y="2840384"/>
        <a:ext cx="5969793" cy="567941"/>
      </dsp:txXfrm>
    </dsp:sp>
    <dsp:sp modelId="{1C533824-FB5B-4CEE-B765-42C2E975F8AE}">
      <dsp:nvSpPr>
        <dsp:cNvPr id="0" name=""/>
        <dsp:cNvSpPr/>
      </dsp:nvSpPr>
      <dsp:spPr>
        <a:xfrm>
          <a:off x="0" y="3550311"/>
          <a:ext cx="6625766"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74405-6ABF-4468-8724-1ED0CF557F1A}">
      <dsp:nvSpPr>
        <dsp:cNvPr id="0" name=""/>
        <dsp:cNvSpPr/>
      </dsp:nvSpPr>
      <dsp:spPr>
        <a:xfrm>
          <a:off x="171802" y="3678098"/>
          <a:ext cx="312367" cy="3123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A4B992-EB19-42F5-A20C-52F23B5895DE}">
      <dsp:nvSpPr>
        <dsp:cNvPr id="0" name=""/>
        <dsp:cNvSpPr/>
      </dsp:nvSpPr>
      <dsp:spPr>
        <a:xfrm>
          <a:off x="655972" y="3550311"/>
          <a:ext cx="5969793"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fr-CA" sz="2000" b="1" i="0" kern="1200" dirty="0"/>
            <a:t>Gestion des risques</a:t>
          </a:r>
        </a:p>
      </dsp:txBody>
      <dsp:txXfrm>
        <a:off x="655972" y="3550311"/>
        <a:ext cx="5969793" cy="567941"/>
      </dsp:txXfrm>
    </dsp:sp>
    <dsp:sp modelId="{9AEA686A-8043-4991-9A47-499844850C83}">
      <dsp:nvSpPr>
        <dsp:cNvPr id="0" name=""/>
        <dsp:cNvSpPr/>
      </dsp:nvSpPr>
      <dsp:spPr>
        <a:xfrm>
          <a:off x="0" y="4260238"/>
          <a:ext cx="6625766"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38DC9-B298-4D19-A05D-7AB68E84DF0B}">
      <dsp:nvSpPr>
        <dsp:cNvPr id="0" name=""/>
        <dsp:cNvSpPr/>
      </dsp:nvSpPr>
      <dsp:spPr>
        <a:xfrm>
          <a:off x="171802" y="4388025"/>
          <a:ext cx="312367" cy="31236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9BAE97-A47F-4289-B60C-975BAD5DC98C}">
      <dsp:nvSpPr>
        <dsp:cNvPr id="0" name=""/>
        <dsp:cNvSpPr/>
      </dsp:nvSpPr>
      <dsp:spPr>
        <a:xfrm>
          <a:off x="655972" y="4260238"/>
          <a:ext cx="5969793"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fr-CA" sz="2000" b="1" kern="1200" dirty="0"/>
            <a:t>Collaboration et communication</a:t>
          </a:r>
        </a:p>
      </dsp:txBody>
      <dsp:txXfrm>
        <a:off x="655972" y="4260238"/>
        <a:ext cx="5969793" cy="567941"/>
      </dsp:txXfrm>
    </dsp:sp>
    <dsp:sp modelId="{67FE980A-C560-49EE-89C6-958A13C0B3A6}">
      <dsp:nvSpPr>
        <dsp:cNvPr id="0" name=""/>
        <dsp:cNvSpPr/>
      </dsp:nvSpPr>
      <dsp:spPr>
        <a:xfrm>
          <a:off x="0" y="4970165"/>
          <a:ext cx="6625766" cy="567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BC266E-66F1-4812-A8EE-F5E3DECE3278}">
      <dsp:nvSpPr>
        <dsp:cNvPr id="0" name=""/>
        <dsp:cNvSpPr/>
      </dsp:nvSpPr>
      <dsp:spPr>
        <a:xfrm>
          <a:off x="171802" y="5097952"/>
          <a:ext cx="312367" cy="31236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58F170-94A6-4F9F-9C7D-4C467B9B5429}">
      <dsp:nvSpPr>
        <dsp:cNvPr id="0" name=""/>
        <dsp:cNvSpPr/>
      </dsp:nvSpPr>
      <dsp:spPr>
        <a:xfrm>
          <a:off x="655972" y="4970165"/>
          <a:ext cx="5969793" cy="56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07" tIns="60107" rIns="60107" bIns="60107" numCol="1" spcCol="1270" anchor="ctr" anchorCtr="0">
          <a:noAutofit/>
        </a:bodyPr>
        <a:lstStyle/>
        <a:p>
          <a:pPr marL="0" lvl="0" indent="0" algn="l" defTabSz="889000">
            <a:lnSpc>
              <a:spcPct val="100000"/>
            </a:lnSpc>
            <a:spcBef>
              <a:spcPct val="0"/>
            </a:spcBef>
            <a:spcAft>
              <a:spcPct val="35000"/>
            </a:spcAft>
            <a:buNone/>
          </a:pPr>
          <a:r>
            <a:rPr lang="fr-CA" sz="2000" b="1" kern="1200" dirty="0"/>
            <a:t>Développement de produits et innovation</a:t>
          </a:r>
        </a:p>
      </dsp:txBody>
      <dsp:txXfrm>
        <a:off x="655972" y="4970165"/>
        <a:ext cx="5969793" cy="5679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6E30F-2B56-4AD8-B787-8EB4C4911693}">
      <dsp:nvSpPr>
        <dsp:cNvPr id="0" name=""/>
        <dsp:cNvSpPr/>
      </dsp:nvSpPr>
      <dsp:spPr>
        <a:xfrm>
          <a:off x="1217710" y="378558"/>
          <a:ext cx="760957" cy="760957"/>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267D1-5EC3-4613-9C0A-B3B9E6999C54}">
      <dsp:nvSpPr>
        <dsp:cNvPr id="0" name=""/>
        <dsp:cNvSpPr/>
      </dsp:nvSpPr>
      <dsp:spPr>
        <a:xfrm>
          <a:off x="752680"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Smart Buildings </a:t>
          </a:r>
        </a:p>
      </dsp:txBody>
      <dsp:txXfrm>
        <a:off x="752680" y="1415965"/>
        <a:ext cx="1691015" cy="676406"/>
      </dsp:txXfrm>
    </dsp:sp>
    <dsp:sp modelId="{1FCCDE19-3444-45C0-A162-78A8880E5D9D}">
      <dsp:nvSpPr>
        <dsp:cNvPr id="0" name=""/>
        <dsp:cNvSpPr/>
      </dsp:nvSpPr>
      <dsp:spPr>
        <a:xfrm>
          <a:off x="3204653" y="378558"/>
          <a:ext cx="760957" cy="760957"/>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50A94D-229D-4092-B5A0-D147B3BB16A3}">
      <dsp:nvSpPr>
        <dsp:cNvPr id="0" name=""/>
        <dsp:cNvSpPr/>
      </dsp:nvSpPr>
      <dsp:spPr>
        <a:xfrm>
          <a:off x="2739624"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Smart Agriculture</a:t>
          </a:r>
        </a:p>
      </dsp:txBody>
      <dsp:txXfrm>
        <a:off x="2739624" y="1415965"/>
        <a:ext cx="1691015" cy="676406"/>
      </dsp:txXfrm>
    </dsp:sp>
    <dsp:sp modelId="{3DFFCA90-0AA1-473D-949B-74A007201C8A}">
      <dsp:nvSpPr>
        <dsp:cNvPr id="0" name=""/>
        <dsp:cNvSpPr/>
      </dsp:nvSpPr>
      <dsp:spPr>
        <a:xfrm>
          <a:off x="5191596" y="378558"/>
          <a:ext cx="760957" cy="760957"/>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24A7A5-7DA7-443A-AA2C-1320D670EC96}">
      <dsp:nvSpPr>
        <dsp:cNvPr id="0" name=""/>
        <dsp:cNvSpPr/>
      </dsp:nvSpPr>
      <dsp:spPr>
        <a:xfrm>
          <a:off x="4726567"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Smart Cities.</a:t>
          </a:r>
        </a:p>
      </dsp:txBody>
      <dsp:txXfrm>
        <a:off x="4726567" y="1415965"/>
        <a:ext cx="1691015" cy="676406"/>
      </dsp:txXfrm>
    </dsp:sp>
    <dsp:sp modelId="{10D34244-4C60-4A12-B5ED-FC7FB18C6475}">
      <dsp:nvSpPr>
        <dsp:cNvPr id="0" name=""/>
        <dsp:cNvSpPr/>
      </dsp:nvSpPr>
      <dsp:spPr>
        <a:xfrm>
          <a:off x="2211181" y="2515125"/>
          <a:ext cx="760957" cy="760957"/>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20A800-C629-4501-A340-90E4FFED27BA}">
      <dsp:nvSpPr>
        <dsp:cNvPr id="0" name=""/>
        <dsp:cNvSpPr/>
      </dsp:nvSpPr>
      <dsp:spPr>
        <a:xfrm>
          <a:off x="1746152" y="3552532"/>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Connected Healthcare</a:t>
          </a:r>
        </a:p>
      </dsp:txBody>
      <dsp:txXfrm>
        <a:off x="1746152" y="3552532"/>
        <a:ext cx="1691015" cy="676406"/>
      </dsp:txXfrm>
    </dsp:sp>
    <dsp:sp modelId="{673A4A14-CAA3-4E8E-8D9B-8950C828B65C}">
      <dsp:nvSpPr>
        <dsp:cNvPr id="0" name=""/>
        <dsp:cNvSpPr/>
      </dsp:nvSpPr>
      <dsp:spPr>
        <a:xfrm>
          <a:off x="4198125" y="2515125"/>
          <a:ext cx="760957" cy="760957"/>
        </a:xfrm>
        <a:prstGeom prst="rect">
          <a:avLst/>
        </a:prstGeom>
        <a:blipFill>
          <a:blip xmlns:r="http://schemas.openxmlformats.org/officeDocument/2006/relationships" r:embed="rId9">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75AA00-D16B-4D17-8D05-9B4677E03062}">
      <dsp:nvSpPr>
        <dsp:cNvPr id="0" name=""/>
        <dsp:cNvSpPr/>
      </dsp:nvSpPr>
      <dsp:spPr>
        <a:xfrm>
          <a:off x="3733095" y="3552532"/>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Smart infrastructure</a:t>
          </a:r>
        </a:p>
      </dsp:txBody>
      <dsp:txXfrm>
        <a:off x="3733095" y="3552532"/>
        <a:ext cx="1691015" cy="676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6B57F-53C0-4806-8564-6B62CDC17DF4}">
      <dsp:nvSpPr>
        <dsp:cNvPr id="0" name=""/>
        <dsp:cNvSpPr/>
      </dsp:nvSpPr>
      <dsp:spPr>
        <a:xfrm>
          <a:off x="2218731" y="531"/>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dirty="0"/>
            <a:t>GC Employee Productivity</a:t>
          </a:r>
        </a:p>
      </dsp:txBody>
      <dsp:txXfrm>
        <a:off x="2218731" y="531"/>
        <a:ext cx="8874924" cy="690519"/>
      </dsp:txXfrm>
    </dsp:sp>
    <dsp:sp modelId="{D6D87998-38F7-4C37-BEB2-3276B709A1BC}">
      <dsp:nvSpPr>
        <dsp:cNvPr id="0" name=""/>
        <dsp:cNvSpPr/>
      </dsp:nvSpPr>
      <dsp:spPr>
        <a:xfrm>
          <a:off x="0" y="13229"/>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dirty="0"/>
            <a:t>Improve</a:t>
          </a:r>
        </a:p>
      </dsp:txBody>
      <dsp:txXfrm>
        <a:off x="0" y="13229"/>
        <a:ext cx="2218731" cy="690519"/>
      </dsp:txXfrm>
    </dsp:sp>
    <dsp:sp modelId="{F88CB770-84E5-4FB5-BDD8-391CC826E82D}">
      <dsp:nvSpPr>
        <dsp:cNvPr id="0" name=""/>
        <dsp:cNvSpPr/>
      </dsp:nvSpPr>
      <dsp:spPr>
        <a:xfrm>
          <a:off x="2218731" y="732482"/>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dirty="0"/>
            <a:t>Operational Efficiency</a:t>
          </a:r>
        </a:p>
      </dsp:txBody>
      <dsp:txXfrm>
        <a:off x="2218731" y="732482"/>
        <a:ext cx="8874924" cy="690519"/>
      </dsp:txXfrm>
    </dsp:sp>
    <dsp:sp modelId="{A690EAD2-D32B-45E4-B419-1EAAEC4D4B3B}">
      <dsp:nvSpPr>
        <dsp:cNvPr id="0" name=""/>
        <dsp:cNvSpPr/>
      </dsp:nvSpPr>
      <dsp:spPr>
        <a:xfrm>
          <a:off x="0" y="732482"/>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dirty="0"/>
            <a:t>Increase</a:t>
          </a:r>
        </a:p>
      </dsp:txBody>
      <dsp:txXfrm>
        <a:off x="0" y="732482"/>
        <a:ext cx="2218731" cy="690519"/>
      </dsp:txXfrm>
    </dsp:sp>
    <dsp:sp modelId="{E079E2CF-4707-4C0D-B472-761DD15A496A}">
      <dsp:nvSpPr>
        <dsp:cNvPr id="0" name=""/>
        <dsp:cNvSpPr/>
      </dsp:nvSpPr>
      <dsp:spPr>
        <a:xfrm>
          <a:off x="2218731" y="1464433"/>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dirty="0"/>
            <a:t>Costs and Resources More Effectively</a:t>
          </a:r>
        </a:p>
      </dsp:txBody>
      <dsp:txXfrm>
        <a:off x="2218731" y="1464433"/>
        <a:ext cx="8874924" cy="690519"/>
      </dsp:txXfrm>
    </dsp:sp>
    <dsp:sp modelId="{22F1742A-C417-4DEF-92B7-F48EB27B02E8}">
      <dsp:nvSpPr>
        <dsp:cNvPr id="0" name=""/>
        <dsp:cNvSpPr/>
      </dsp:nvSpPr>
      <dsp:spPr>
        <a:xfrm>
          <a:off x="0" y="1464433"/>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dirty="0"/>
            <a:t>Manage</a:t>
          </a:r>
        </a:p>
      </dsp:txBody>
      <dsp:txXfrm>
        <a:off x="0" y="1464433"/>
        <a:ext cx="2218731" cy="690519"/>
      </dsp:txXfrm>
    </dsp:sp>
    <dsp:sp modelId="{42D5EB62-79B0-4689-A328-ABB2945CBA69}">
      <dsp:nvSpPr>
        <dsp:cNvPr id="0" name=""/>
        <dsp:cNvSpPr/>
      </dsp:nvSpPr>
      <dsp:spPr>
        <a:xfrm>
          <a:off x="2218731" y="2196384"/>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dirty="0"/>
            <a:t>Safety and Security </a:t>
          </a:r>
        </a:p>
      </dsp:txBody>
      <dsp:txXfrm>
        <a:off x="2218731" y="2196384"/>
        <a:ext cx="8874924" cy="690519"/>
      </dsp:txXfrm>
    </dsp:sp>
    <dsp:sp modelId="{78FF8E58-C93E-48D1-82BB-F18477D6D0FC}">
      <dsp:nvSpPr>
        <dsp:cNvPr id="0" name=""/>
        <dsp:cNvSpPr/>
      </dsp:nvSpPr>
      <dsp:spPr>
        <a:xfrm>
          <a:off x="0" y="2196384"/>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dirty="0"/>
            <a:t>Ensure</a:t>
          </a:r>
        </a:p>
      </dsp:txBody>
      <dsp:txXfrm>
        <a:off x="0" y="2196384"/>
        <a:ext cx="2218731" cy="690519"/>
      </dsp:txXfrm>
    </dsp:sp>
    <dsp:sp modelId="{2C40B880-3944-4ABC-9FF4-47644144F8A6}">
      <dsp:nvSpPr>
        <dsp:cNvPr id="0" name=""/>
        <dsp:cNvSpPr/>
      </dsp:nvSpPr>
      <dsp:spPr>
        <a:xfrm>
          <a:off x="2218731" y="2928335"/>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dirty="0"/>
            <a:t>Citizen Experiences</a:t>
          </a:r>
        </a:p>
      </dsp:txBody>
      <dsp:txXfrm>
        <a:off x="2218731" y="2928335"/>
        <a:ext cx="8874924" cy="690519"/>
      </dsp:txXfrm>
    </dsp:sp>
    <dsp:sp modelId="{16BC5212-9003-40EA-8A7A-AFA63032EF7B}">
      <dsp:nvSpPr>
        <dsp:cNvPr id="0" name=""/>
        <dsp:cNvSpPr/>
      </dsp:nvSpPr>
      <dsp:spPr>
        <a:xfrm>
          <a:off x="0" y="2928335"/>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dirty="0"/>
            <a:t>Enhance</a:t>
          </a:r>
        </a:p>
      </dsp:txBody>
      <dsp:txXfrm>
        <a:off x="0" y="2928335"/>
        <a:ext cx="2218731" cy="690519"/>
      </dsp:txXfrm>
    </dsp:sp>
    <dsp:sp modelId="{D32F1784-7D2C-4D86-AF8A-6E8F8F3E556E}">
      <dsp:nvSpPr>
        <dsp:cNvPr id="0" name=""/>
        <dsp:cNvSpPr/>
      </dsp:nvSpPr>
      <dsp:spPr>
        <a:xfrm>
          <a:off x="2218731" y="3660286"/>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dirty="0"/>
            <a:t>Create Intelligent Modern Applications for GC Workers</a:t>
          </a:r>
        </a:p>
      </dsp:txBody>
      <dsp:txXfrm>
        <a:off x="2218731" y="3660286"/>
        <a:ext cx="8874924" cy="690519"/>
      </dsp:txXfrm>
    </dsp:sp>
    <dsp:sp modelId="{DA4D64DB-FAE5-426C-903F-3D82EE48DD30}">
      <dsp:nvSpPr>
        <dsp:cNvPr id="0" name=""/>
        <dsp:cNvSpPr/>
      </dsp:nvSpPr>
      <dsp:spPr>
        <a:xfrm>
          <a:off x="0" y="3660286"/>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dirty="0"/>
            <a:t>Innovate</a:t>
          </a:r>
        </a:p>
      </dsp:txBody>
      <dsp:txXfrm>
        <a:off x="0" y="3660286"/>
        <a:ext cx="2218731" cy="690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DFDBB-C340-4767-BF55-28C76A5F0A6C}">
      <dsp:nvSpPr>
        <dsp:cNvPr id="0" name=""/>
        <dsp:cNvSpPr/>
      </dsp:nvSpPr>
      <dsp:spPr>
        <a:xfrm>
          <a:off x="1920019" y="143686"/>
          <a:ext cx="1512000" cy="1512000"/>
        </a:xfrm>
        <a:prstGeom prst="rect">
          <a:avLst/>
        </a:prstGeom>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638BBB-F79B-4393-80FC-F317EAF4DD8B}">
      <dsp:nvSpPr>
        <dsp:cNvPr id="0" name=""/>
        <dsp:cNvSpPr/>
      </dsp:nvSpPr>
      <dsp:spPr>
        <a:xfrm>
          <a:off x="848828" y="193290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US" sz="2800" b="1" kern="1200"/>
            <a:t>Our Objective: </a:t>
          </a:r>
          <a:endParaRPr lang="en-US" sz="2800" kern="1200"/>
        </a:p>
      </dsp:txBody>
      <dsp:txXfrm>
        <a:off x="848828" y="1932909"/>
        <a:ext cx="4320000" cy="648000"/>
      </dsp:txXfrm>
    </dsp:sp>
    <dsp:sp modelId="{E4C34BE1-C803-423B-9515-94B76A909A56}">
      <dsp:nvSpPr>
        <dsp:cNvPr id="0" name=""/>
        <dsp:cNvSpPr/>
      </dsp:nvSpPr>
      <dsp:spPr>
        <a:xfrm>
          <a:off x="848828" y="2666071"/>
          <a:ext cx="4320000" cy="182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kern="1200" dirty="0"/>
            <a:t>Work with other departments and teams within SSC to develop Use Cases and Proof of concepts related to IoT </a:t>
          </a:r>
          <a:endParaRPr lang="en-US" sz="1700" kern="1200" dirty="0"/>
        </a:p>
      </dsp:txBody>
      <dsp:txXfrm>
        <a:off x="848828" y="2666071"/>
        <a:ext cx="4320000" cy="1829879"/>
      </dsp:txXfrm>
    </dsp:sp>
    <dsp:sp modelId="{44045EB5-3D69-4467-9163-CF64742AEF6C}">
      <dsp:nvSpPr>
        <dsp:cNvPr id="0" name=""/>
        <dsp:cNvSpPr/>
      </dsp:nvSpPr>
      <dsp:spPr>
        <a:xfrm>
          <a:off x="7335614" y="198617"/>
          <a:ext cx="1512000" cy="1512000"/>
        </a:xfrm>
        <a:prstGeom prst="rect">
          <a:avLst/>
        </a:prstGeom>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71CFD-901E-4676-83D1-9F3573949134}">
      <dsp:nvSpPr>
        <dsp:cNvPr id="0" name=""/>
        <dsp:cNvSpPr/>
      </dsp:nvSpPr>
      <dsp:spPr>
        <a:xfrm>
          <a:off x="5924828" y="193290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US" sz="2800" b="1" kern="1200"/>
            <a:t>We Provide IoT Expertise</a:t>
          </a:r>
          <a:endParaRPr lang="en-US" sz="2800" kern="1200"/>
        </a:p>
      </dsp:txBody>
      <dsp:txXfrm>
        <a:off x="5924828" y="1932909"/>
        <a:ext cx="4320000" cy="648000"/>
      </dsp:txXfrm>
    </dsp:sp>
    <dsp:sp modelId="{D089C0A3-45A8-4875-ADF3-DF1EE35C4577}">
      <dsp:nvSpPr>
        <dsp:cNvPr id="0" name=""/>
        <dsp:cNvSpPr/>
      </dsp:nvSpPr>
      <dsp:spPr>
        <a:xfrm>
          <a:off x="5924828" y="2666071"/>
          <a:ext cx="4320000" cy="182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kern="1200" dirty="0"/>
            <a:t>Recommendations based on IoT Proof of Concepts </a:t>
          </a:r>
          <a:endParaRPr lang="en-US" sz="1700" kern="1200" dirty="0"/>
        </a:p>
        <a:p>
          <a:pPr marL="0" lvl="0" indent="0" algn="l" defTabSz="755650">
            <a:lnSpc>
              <a:spcPct val="90000"/>
            </a:lnSpc>
            <a:spcBef>
              <a:spcPct val="0"/>
            </a:spcBef>
            <a:spcAft>
              <a:spcPct val="35000"/>
            </a:spcAft>
            <a:buNone/>
          </a:pPr>
          <a:r>
            <a:rPr lang="en-US" sz="1700" b="0" kern="1200" dirty="0"/>
            <a:t>Repository of IoT proof of Concepts</a:t>
          </a:r>
          <a:endParaRPr lang="en-US" sz="1700" kern="1200" dirty="0"/>
        </a:p>
        <a:p>
          <a:pPr marL="0" lvl="0" indent="0" algn="l" defTabSz="755650">
            <a:lnSpc>
              <a:spcPct val="90000"/>
            </a:lnSpc>
            <a:spcBef>
              <a:spcPct val="0"/>
            </a:spcBef>
            <a:spcAft>
              <a:spcPct val="35000"/>
            </a:spcAft>
            <a:buNone/>
          </a:pPr>
          <a:r>
            <a:rPr lang="en-US" sz="1700" b="0" kern="1200"/>
            <a:t>Assistance or guidance implementing IoT solutions.</a:t>
          </a:r>
          <a:endParaRPr lang="en-US" sz="1700" kern="1200"/>
        </a:p>
        <a:p>
          <a:pPr marL="0" lvl="0" indent="0" algn="l" defTabSz="755650">
            <a:lnSpc>
              <a:spcPct val="90000"/>
            </a:lnSpc>
            <a:spcBef>
              <a:spcPct val="0"/>
            </a:spcBef>
            <a:spcAft>
              <a:spcPct val="35000"/>
            </a:spcAft>
            <a:buNone/>
          </a:pPr>
          <a:r>
            <a:rPr lang="en-US" sz="1700" b="0" kern="1200"/>
            <a:t>Potential to share development work between teams and/or departments</a:t>
          </a:r>
          <a:endParaRPr lang="en-US" sz="1700" kern="1200"/>
        </a:p>
      </dsp:txBody>
      <dsp:txXfrm>
        <a:off x="5924828" y="2666071"/>
        <a:ext cx="4320000" cy="18298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2B829-8F23-4FFC-87F6-FEC814DCC471}">
      <dsp:nvSpPr>
        <dsp:cNvPr id="0" name=""/>
        <dsp:cNvSpPr/>
      </dsp:nvSpPr>
      <dsp:spPr>
        <a:xfrm>
          <a:off x="4766" y="0"/>
          <a:ext cx="5460158" cy="4351338"/>
        </a:xfrm>
        <a:prstGeom prst="roundRect">
          <a:avLst>
            <a:gd name="adj" fmla="val 1000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1">
          <a:noAutofit/>
        </a:bodyPr>
        <a:lstStyle/>
        <a:p>
          <a:pPr marL="0" lvl="0" indent="0" algn="l" defTabSz="844550">
            <a:lnSpc>
              <a:spcPct val="90000"/>
            </a:lnSpc>
            <a:spcBef>
              <a:spcPct val="0"/>
            </a:spcBef>
            <a:spcAft>
              <a:spcPct val="35000"/>
            </a:spcAft>
            <a:buNone/>
          </a:pPr>
          <a:r>
            <a:rPr lang="en-US" sz="1900" b="0" kern="1200" dirty="0"/>
            <a:t>Department of Fisheries and Oceans</a:t>
          </a:r>
          <a:endParaRPr lang="en-CA" sz="1900" kern="1200" dirty="0"/>
        </a:p>
        <a:p>
          <a:pPr marL="114300" lvl="1" indent="-114300" algn="l" defTabSz="666750">
            <a:lnSpc>
              <a:spcPct val="90000"/>
            </a:lnSpc>
            <a:spcBef>
              <a:spcPct val="0"/>
            </a:spcBef>
            <a:spcAft>
              <a:spcPct val="15000"/>
            </a:spcAft>
            <a:buChar char="•"/>
          </a:pPr>
          <a:r>
            <a:rPr lang="en-US" sz="1500" b="0" kern="1200"/>
            <a:t>Assist DFO in investigating the feasibility of using IoT to improve their Material Management of Scientific equipment.</a:t>
          </a:r>
          <a:endParaRPr lang="en-CA" sz="1500" kern="1200"/>
        </a:p>
        <a:p>
          <a:pPr marL="114300" lvl="1" indent="-114300" algn="l" defTabSz="666750">
            <a:lnSpc>
              <a:spcPct val="90000"/>
            </a:lnSpc>
            <a:spcBef>
              <a:spcPct val="0"/>
            </a:spcBef>
            <a:spcAft>
              <a:spcPct val="15000"/>
            </a:spcAft>
            <a:buChar char="•"/>
          </a:pPr>
          <a:r>
            <a:rPr lang="en-US" sz="1500" b="0" kern="1200"/>
            <a:t>Focus on Equipment location and usage</a:t>
          </a:r>
          <a:endParaRPr lang="en-CA" sz="1500" kern="1200"/>
        </a:p>
      </dsp:txBody>
      <dsp:txXfrm>
        <a:off x="4766" y="1740535"/>
        <a:ext cx="5460158" cy="1740535"/>
      </dsp:txXfrm>
    </dsp:sp>
    <dsp:sp modelId="{7D516306-EC1B-4CB9-92CC-AC745317E3BC}">
      <dsp:nvSpPr>
        <dsp:cNvPr id="0" name=""/>
        <dsp:cNvSpPr/>
      </dsp:nvSpPr>
      <dsp:spPr>
        <a:xfrm>
          <a:off x="2010348" y="261080"/>
          <a:ext cx="1448995" cy="144899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4539E5-0D2F-4B37-BA21-913446CB04A8}">
      <dsp:nvSpPr>
        <dsp:cNvPr id="0" name=""/>
        <dsp:cNvSpPr/>
      </dsp:nvSpPr>
      <dsp:spPr>
        <a:xfrm>
          <a:off x="5628730" y="0"/>
          <a:ext cx="5460158" cy="4351338"/>
        </a:xfrm>
        <a:prstGeom prst="roundRect">
          <a:avLst>
            <a:gd name="adj" fmla="val 10000"/>
          </a:avLst>
        </a:prstGeom>
        <a:solidFill>
          <a:schemeClr val="accent4">
            <a:lumMod val="75000"/>
            <a:lumOff val="25000"/>
          </a:schemeClr>
        </a:solidFill>
        <a:ln w="12700" cap="flat" cmpd="sng" algn="ctr">
          <a:solidFill>
            <a:schemeClr val="accent4">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1">
          <a:noAutofit/>
        </a:bodyPr>
        <a:lstStyle/>
        <a:p>
          <a:pPr marL="0" lvl="0" indent="0" algn="l" defTabSz="844550">
            <a:lnSpc>
              <a:spcPct val="90000"/>
            </a:lnSpc>
            <a:spcBef>
              <a:spcPct val="0"/>
            </a:spcBef>
            <a:spcAft>
              <a:spcPct val="35000"/>
            </a:spcAft>
            <a:buNone/>
          </a:pPr>
          <a:r>
            <a:rPr lang="en-US" sz="1900" b="0" kern="1200"/>
            <a:t>Agriculture and Agri-Foods Canada</a:t>
          </a:r>
          <a:endParaRPr lang="en-CA" sz="1900" kern="1200"/>
        </a:p>
        <a:p>
          <a:pPr marL="114300" lvl="1" indent="-114300" algn="l" defTabSz="666750">
            <a:lnSpc>
              <a:spcPct val="90000"/>
            </a:lnSpc>
            <a:spcBef>
              <a:spcPct val="0"/>
            </a:spcBef>
            <a:spcAft>
              <a:spcPct val="15000"/>
            </a:spcAft>
            <a:buChar char="•"/>
          </a:pPr>
          <a:r>
            <a:rPr lang="en-US" sz="1500" b="0" kern="1200" dirty="0"/>
            <a:t>Development of Cloud based IoT Platform to allow remote sensors to stream data to cloud using </a:t>
          </a:r>
          <a:r>
            <a:rPr lang="en-US" sz="1500" b="0" kern="1200" dirty="0" err="1"/>
            <a:t>LoRaWan</a:t>
          </a:r>
          <a:r>
            <a:rPr lang="en-US" sz="1500" b="0" kern="1200" dirty="0"/>
            <a:t> technology</a:t>
          </a:r>
          <a:endParaRPr lang="en-CA" sz="1500" kern="1200" dirty="0"/>
        </a:p>
        <a:p>
          <a:pPr marL="114300" lvl="1" indent="-114300" algn="l" defTabSz="666750">
            <a:lnSpc>
              <a:spcPct val="90000"/>
            </a:lnSpc>
            <a:spcBef>
              <a:spcPct val="0"/>
            </a:spcBef>
            <a:spcAft>
              <a:spcPct val="15000"/>
            </a:spcAft>
            <a:buChar char="•"/>
          </a:pPr>
          <a:r>
            <a:rPr lang="en-US" sz="1500" b="0" kern="1200"/>
            <a:t>Create of data repository and visualization tools</a:t>
          </a:r>
          <a:endParaRPr lang="en-CA" sz="1500" kern="1200"/>
        </a:p>
        <a:p>
          <a:pPr marL="114300" lvl="1" indent="-114300" algn="l" defTabSz="666750">
            <a:lnSpc>
              <a:spcPct val="90000"/>
            </a:lnSpc>
            <a:spcBef>
              <a:spcPct val="0"/>
            </a:spcBef>
            <a:spcAft>
              <a:spcPct val="15000"/>
            </a:spcAft>
            <a:buChar char="•"/>
          </a:pPr>
          <a:r>
            <a:rPr lang="en-US" sz="1500" b="0" kern="1200"/>
            <a:t>Help AAFC employees gain hands on IoT and cloud development experience</a:t>
          </a:r>
          <a:endParaRPr lang="en-CA" sz="1500" kern="1200"/>
        </a:p>
      </dsp:txBody>
      <dsp:txXfrm>
        <a:off x="5628730" y="1740535"/>
        <a:ext cx="5460158" cy="1740535"/>
      </dsp:txXfrm>
    </dsp:sp>
    <dsp:sp modelId="{7A67794A-085C-4ADD-B7EB-23B241BB2B52}">
      <dsp:nvSpPr>
        <dsp:cNvPr id="0" name=""/>
        <dsp:cNvSpPr/>
      </dsp:nvSpPr>
      <dsp:spPr>
        <a:xfrm>
          <a:off x="7634312" y="261080"/>
          <a:ext cx="1448995" cy="144899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AAA78-39B0-4208-8E63-27D3978DDBA5}">
      <dsp:nvSpPr>
        <dsp:cNvPr id="0" name=""/>
        <dsp:cNvSpPr/>
      </dsp:nvSpPr>
      <dsp:spPr>
        <a:xfrm>
          <a:off x="443746" y="3481070"/>
          <a:ext cx="10206163" cy="652700"/>
        </a:xfrm>
        <a:prstGeom prst="leftRightArrow">
          <a:avLst/>
        </a:prstGeom>
        <a:solidFill>
          <a:schemeClr val="accent1">
            <a:tint val="6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53985-0CA9-41D3-8DBC-B26F406B1E54}">
      <dsp:nvSpPr>
        <dsp:cNvPr id="0" name=""/>
        <dsp:cNvSpPr/>
      </dsp:nvSpPr>
      <dsp:spPr>
        <a:xfrm>
          <a:off x="0" y="548916"/>
          <a:ext cx="5266194" cy="16695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416560" rIns="40871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Network Connectivity with IoT devices and ASEC (DFO)</a:t>
          </a:r>
        </a:p>
        <a:p>
          <a:pPr marL="228600" lvl="1" indent="-228600" algn="l" defTabSz="889000">
            <a:lnSpc>
              <a:spcPct val="90000"/>
            </a:lnSpc>
            <a:spcBef>
              <a:spcPct val="0"/>
            </a:spcBef>
            <a:spcAft>
              <a:spcPct val="15000"/>
            </a:spcAft>
            <a:buChar char="•"/>
          </a:pPr>
          <a:r>
            <a:rPr lang="en-CA" sz="2000" kern="1200"/>
            <a:t>IoT Cloud Platform as a Service (SSC Science Team)</a:t>
          </a:r>
          <a:endParaRPr lang="en-US" sz="2000" kern="1200"/>
        </a:p>
      </dsp:txBody>
      <dsp:txXfrm>
        <a:off x="0" y="548916"/>
        <a:ext cx="5266194" cy="1669500"/>
      </dsp:txXfrm>
    </dsp:sp>
    <dsp:sp modelId="{7C105E6D-A140-4DF2-AB13-A76CDE04C7E9}">
      <dsp:nvSpPr>
        <dsp:cNvPr id="0" name=""/>
        <dsp:cNvSpPr/>
      </dsp:nvSpPr>
      <dsp:spPr>
        <a:xfrm>
          <a:off x="263309" y="253716"/>
          <a:ext cx="3686335" cy="59040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889000">
            <a:lnSpc>
              <a:spcPct val="90000"/>
            </a:lnSpc>
            <a:spcBef>
              <a:spcPct val="0"/>
            </a:spcBef>
            <a:spcAft>
              <a:spcPct val="35000"/>
            </a:spcAft>
            <a:buNone/>
          </a:pPr>
          <a:r>
            <a:rPr lang="en-US" sz="2000" kern="1200"/>
            <a:t>Potential Projects </a:t>
          </a:r>
        </a:p>
      </dsp:txBody>
      <dsp:txXfrm>
        <a:off x="292130" y="282537"/>
        <a:ext cx="3628693" cy="532758"/>
      </dsp:txXfrm>
    </dsp:sp>
    <dsp:sp modelId="{C788F20B-C7AC-403B-8F1A-BA2CAA3E7E7C}">
      <dsp:nvSpPr>
        <dsp:cNvPr id="0" name=""/>
        <dsp:cNvSpPr/>
      </dsp:nvSpPr>
      <dsp:spPr>
        <a:xfrm>
          <a:off x="0" y="2621616"/>
          <a:ext cx="5266194" cy="19845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416560" rIns="408715" bIns="142240" numCol="1" spcCol="1270" anchor="t" anchorCtr="0">
          <a:noAutofit/>
        </a:bodyPr>
        <a:lstStyle/>
        <a:p>
          <a:pPr marL="228600" lvl="1" indent="-228600" algn="l" defTabSz="889000">
            <a:lnSpc>
              <a:spcPct val="90000"/>
            </a:lnSpc>
            <a:spcBef>
              <a:spcPct val="0"/>
            </a:spcBef>
            <a:spcAft>
              <a:spcPct val="15000"/>
            </a:spcAft>
            <a:buChar char="•"/>
          </a:pPr>
          <a:r>
            <a:rPr lang="en-CA" sz="2000" kern="1200"/>
            <a:t>Develop onboarding process for IoT devices to Government networks</a:t>
          </a:r>
          <a:endParaRPr lang="en-US" sz="2000" kern="1200"/>
        </a:p>
        <a:p>
          <a:pPr marL="228600" lvl="1" indent="-228600" algn="l" defTabSz="889000">
            <a:lnSpc>
              <a:spcPct val="90000"/>
            </a:lnSpc>
            <a:spcBef>
              <a:spcPct val="0"/>
            </a:spcBef>
            <a:spcAft>
              <a:spcPct val="15000"/>
            </a:spcAft>
            <a:buChar char="•"/>
          </a:pPr>
          <a:r>
            <a:rPr lang="en-CA" sz="2000" kern="1200" dirty="0"/>
            <a:t>Digital Twins </a:t>
          </a:r>
          <a:endParaRPr lang="en-US" sz="2000" kern="1200" dirty="0"/>
        </a:p>
        <a:p>
          <a:pPr marL="228600" lvl="1" indent="-228600" algn="l" defTabSz="889000">
            <a:lnSpc>
              <a:spcPct val="90000"/>
            </a:lnSpc>
            <a:spcBef>
              <a:spcPct val="0"/>
            </a:spcBef>
            <a:spcAft>
              <a:spcPct val="15000"/>
            </a:spcAft>
            <a:buChar char="•"/>
          </a:pPr>
          <a:r>
            <a:rPr lang="en-CA" sz="2000" kern="1200"/>
            <a:t>Feeding IoT data into Data lakes and AI language Models</a:t>
          </a:r>
          <a:endParaRPr lang="en-US" sz="2000" kern="1200"/>
        </a:p>
      </dsp:txBody>
      <dsp:txXfrm>
        <a:off x="0" y="2621616"/>
        <a:ext cx="5266194" cy="1984500"/>
      </dsp:txXfrm>
    </dsp:sp>
    <dsp:sp modelId="{B49E37F4-6189-41B1-9AB5-767F4AF728E2}">
      <dsp:nvSpPr>
        <dsp:cNvPr id="0" name=""/>
        <dsp:cNvSpPr/>
      </dsp:nvSpPr>
      <dsp:spPr>
        <a:xfrm>
          <a:off x="263309" y="2326416"/>
          <a:ext cx="3686335" cy="59040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889000">
            <a:lnSpc>
              <a:spcPct val="90000"/>
            </a:lnSpc>
            <a:spcBef>
              <a:spcPct val="0"/>
            </a:spcBef>
            <a:spcAft>
              <a:spcPct val="35000"/>
            </a:spcAft>
            <a:buNone/>
          </a:pPr>
          <a:r>
            <a:rPr lang="en-CA" sz="2000" kern="1200" dirty="0"/>
            <a:t>Future areas of investigation</a:t>
          </a:r>
          <a:endParaRPr lang="en-US" sz="2000" kern="1200" dirty="0"/>
        </a:p>
      </dsp:txBody>
      <dsp:txXfrm>
        <a:off x="292130" y="2355237"/>
        <a:ext cx="3628693" cy="5327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59D-38B8-4832-8447-3E400FD6B0D6}">
      <dsp:nvSpPr>
        <dsp:cNvPr id="0" name=""/>
        <dsp:cNvSpPr/>
      </dsp:nvSpPr>
      <dsp:spPr>
        <a:xfrm>
          <a:off x="15104"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1474C65D-055B-4E49-AF66-F8F4F43FC648}">
      <dsp:nvSpPr>
        <dsp:cNvPr id="0" name=""/>
        <dsp:cNvSpPr/>
      </dsp:nvSpPr>
      <dsp:spPr>
        <a:xfrm>
          <a:off x="322683" y="648720"/>
          <a:ext cx="849505" cy="849505"/>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714812-637A-4ADA-BE14-EA923013D663}">
      <dsp:nvSpPr>
        <dsp:cNvPr id="0" name=""/>
        <dsp:cNvSpPr/>
      </dsp:nvSpPr>
      <dsp:spPr>
        <a:xfrm>
          <a:off x="1793625"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fr-CA" sz="1800" b="0" kern="1200"/>
            <a:t>L’Internet des objets (IdO) désigne le réseau collectif des appareils </a:t>
          </a:r>
          <a:r>
            <a:rPr lang="fr-CA" sz="1800" b="0" u="sng" kern="1200"/>
            <a:t>connectés</a:t>
          </a:r>
          <a:r>
            <a:rPr lang="fr-CA" sz="1800" b="0" kern="1200"/>
            <a:t>.</a:t>
          </a:r>
        </a:p>
      </dsp:txBody>
      <dsp:txXfrm>
        <a:off x="1793625" y="341140"/>
        <a:ext cx="3452423" cy="1464664"/>
      </dsp:txXfrm>
    </dsp:sp>
    <dsp:sp modelId="{C16287CB-22FC-4749-ADEA-087CACE0F0A8}">
      <dsp:nvSpPr>
        <dsp:cNvPr id="0" name=""/>
        <dsp:cNvSpPr/>
      </dsp:nvSpPr>
      <dsp:spPr>
        <a:xfrm>
          <a:off x="5847607"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71A6AF4E-6037-4F11-B05C-C3FC2253DB42}">
      <dsp:nvSpPr>
        <dsp:cNvPr id="0" name=""/>
        <dsp:cNvSpPr/>
      </dsp:nvSpPr>
      <dsp:spPr>
        <a:xfrm>
          <a:off x="6155186" y="648720"/>
          <a:ext cx="849505" cy="849505"/>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7E18DD-3276-40AC-A0A6-5F4047F7A0B0}">
      <dsp:nvSpPr>
        <dsp:cNvPr id="0" name=""/>
        <dsp:cNvSpPr/>
      </dsp:nvSpPr>
      <dsp:spPr>
        <a:xfrm>
          <a:off x="7626128"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fr-CA" sz="1800" b="0" kern="1200"/>
            <a:t>Un « </a:t>
          </a:r>
          <a:r>
            <a:rPr lang="fr-CA" sz="1800" b="0" u="sng" kern="1200"/>
            <a:t>objet</a:t>
          </a:r>
          <a:r>
            <a:rPr lang="fr-CA" sz="1800" b="0" kern="1200"/>
            <a:t> » peut être une machine, un appareil intelligent ou même une ville entière. </a:t>
          </a:r>
        </a:p>
      </dsp:txBody>
      <dsp:txXfrm>
        <a:off x="7626128" y="341140"/>
        <a:ext cx="3452423" cy="1464664"/>
      </dsp:txXfrm>
    </dsp:sp>
    <dsp:sp modelId="{22BD8C57-2B99-490A-B405-0D0F6280AFF1}">
      <dsp:nvSpPr>
        <dsp:cNvPr id="0" name=""/>
        <dsp:cNvSpPr/>
      </dsp:nvSpPr>
      <dsp:spPr>
        <a:xfrm>
          <a:off x="15104"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25FBF9A1-39D5-49AA-926D-A231A773B1AB}">
      <dsp:nvSpPr>
        <dsp:cNvPr id="0" name=""/>
        <dsp:cNvSpPr/>
      </dsp:nvSpPr>
      <dsp:spPr>
        <a:xfrm>
          <a:off x="322683" y="2853112"/>
          <a:ext cx="849505" cy="849505"/>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8A8F3-668C-47BD-9B27-BAA7E68C71EC}">
      <dsp:nvSpPr>
        <dsp:cNvPr id="0" name=""/>
        <dsp:cNvSpPr/>
      </dsp:nvSpPr>
      <dsp:spPr>
        <a:xfrm>
          <a:off x="1793625"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fr-CA" sz="1800" b="0" kern="1200"/>
            <a:t>Cette interconnectivité permet aux organisations d’exploiter de nouveaux niveaux de </a:t>
          </a:r>
          <a:r>
            <a:rPr lang="fr-CA" sz="1800" b="0" u="sng" kern="1200"/>
            <a:t>données</a:t>
          </a:r>
          <a:r>
            <a:rPr lang="fr-CA" sz="1800" b="0" kern="1200"/>
            <a:t>.</a:t>
          </a:r>
        </a:p>
      </dsp:txBody>
      <dsp:txXfrm>
        <a:off x="1793625" y="2545532"/>
        <a:ext cx="3452423" cy="1464664"/>
      </dsp:txXfrm>
    </dsp:sp>
    <dsp:sp modelId="{2A59A7BC-4447-45C8-9A4C-7E63445C3627}">
      <dsp:nvSpPr>
        <dsp:cNvPr id="0" name=""/>
        <dsp:cNvSpPr/>
      </dsp:nvSpPr>
      <dsp:spPr>
        <a:xfrm>
          <a:off x="5847607"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A1912EBF-145C-4C13-A17A-ECEC55CF5261}">
      <dsp:nvSpPr>
        <dsp:cNvPr id="0" name=""/>
        <dsp:cNvSpPr/>
      </dsp:nvSpPr>
      <dsp:spPr>
        <a:xfrm>
          <a:off x="6155186" y="2853112"/>
          <a:ext cx="849505" cy="849505"/>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E5EB0-CDE3-4E0A-9075-47F9761A9C47}">
      <dsp:nvSpPr>
        <dsp:cNvPr id="0" name=""/>
        <dsp:cNvSpPr/>
      </dsp:nvSpPr>
      <dsp:spPr>
        <a:xfrm>
          <a:off x="7626128"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fr-CA" sz="1800" b="0" kern="1200"/>
            <a:t>Ces données fortement mobilisées </a:t>
          </a:r>
          <a:r>
            <a:rPr lang="fr-CA" sz="1800" b="0" u="sng" kern="1200"/>
            <a:t>permettent</a:t>
          </a:r>
          <a:r>
            <a:rPr lang="fr-CA" sz="1800" b="0" kern="1200"/>
            <a:t> de prendre des décisions et d’agir rapidement.</a:t>
          </a:r>
        </a:p>
      </dsp:txBody>
      <dsp:txXfrm>
        <a:off x="7626128" y="2545532"/>
        <a:ext cx="3452423" cy="14646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6B57F-53C0-4806-8564-6B62CDC17DF4}">
      <dsp:nvSpPr>
        <dsp:cNvPr id="0" name=""/>
        <dsp:cNvSpPr/>
      </dsp:nvSpPr>
      <dsp:spPr>
        <a:xfrm>
          <a:off x="2218731" y="531"/>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1066800">
            <a:lnSpc>
              <a:spcPct val="90000"/>
            </a:lnSpc>
            <a:spcBef>
              <a:spcPct val="0"/>
            </a:spcBef>
            <a:spcAft>
              <a:spcPct val="35000"/>
            </a:spcAft>
            <a:buNone/>
          </a:pPr>
          <a:r>
            <a:rPr lang="fr-CA" sz="2400" kern="1200" dirty="0"/>
            <a:t>Productivité des employés du GC</a:t>
          </a:r>
        </a:p>
      </dsp:txBody>
      <dsp:txXfrm>
        <a:off x="2218731" y="531"/>
        <a:ext cx="8874924" cy="690519"/>
      </dsp:txXfrm>
    </dsp:sp>
    <dsp:sp modelId="{D6D87998-38F7-4C37-BEB2-3276B709A1BC}">
      <dsp:nvSpPr>
        <dsp:cNvPr id="0" name=""/>
        <dsp:cNvSpPr/>
      </dsp:nvSpPr>
      <dsp:spPr>
        <a:xfrm>
          <a:off x="0" y="13229"/>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fr-CA" sz="2800" b="1" i="1" kern="1200" dirty="0"/>
            <a:t>Améliorer</a:t>
          </a:r>
        </a:p>
      </dsp:txBody>
      <dsp:txXfrm>
        <a:off x="0" y="13229"/>
        <a:ext cx="2218731" cy="690519"/>
      </dsp:txXfrm>
    </dsp:sp>
    <dsp:sp modelId="{F88CB770-84E5-4FB5-BDD8-391CC826E82D}">
      <dsp:nvSpPr>
        <dsp:cNvPr id="0" name=""/>
        <dsp:cNvSpPr/>
      </dsp:nvSpPr>
      <dsp:spPr>
        <a:xfrm>
          <a:off x="2218731" y="732482"/>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1066800">
            <a:lnSpc>
              <a:spcPct val="90000"/>
            </a:lnSpc>
            <a:spcBef>
              <a:spcPct val="0"/>
            </a:spcBef>
            <a:spcAft>
              <a:spcPct val="35000"/>
            </a:spcAft>
            <a:buNone/>
          </a:pPr>
          <a:r>
            <a:rPr lang="fr-CA" sz="2400" kern="1200" dirty="0"/>
            <a:t>Efficacité opérationnelle</a:t>
          </a:r>
        </a:p>
      </dsp:txBody>
      <dsp:txXfrm>
        <a:off x="2218731" y="732482"/>
        <a:ext cx="8874924" cy="690519"/>
      </dsp:txXfrm>
    </dsp:sp>
    <dsp:sp modelId="{A690EAD2-D32B-45E4-B419-1EAAEC4D4B3B}">
      <dsp:nvSpPr>
        <dsp:cNvPr id="0" name=""/>
        <dsp:cNvSpPr/>
      </dsp:nvSpPr>
      <dsp:spPr>
        <a:xfrm>
          <a:off x="0" y="732482"/>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fr-CA" sz="2800" b="1" i="1" kern="1200"/>
            <a:t>Augmenter</a:t>
          </a:r>
        </a:p>
      </dsp:txBody>
      <dsp:txXfrm>
        <a:off x="0" y="732482"/>
        <a:ext cx="2218731" cy="690519"/>
      </dsp:txXfrm>
    </dsp:sp>
    <dsp:sp modelId="{E079E2CF-4707-4C0D-B472-761DD15A496A}">
      <dsp:nvSpPr>
        <dsp:cNvPr id="0" name=""/>
        <dsp:cNvSpPr/>
      </dsp:nvSpPr>
      <dsp:spPr>
        <a:xfrm>
          <a:off x="2218731" y="1464433"/>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1066800">
            <a:lnSpc>
              <a:spcPct val="90000"/>
            </a:lnSpc>
            <a:spcBef>
              <a:spcPct val="0"/>
            </a:spcBef>
            <a:spcAft>
              <a:spcPct val="35000"/>
            </a:spcAft>
            <a:buNone/>
          </a:pPr>
          <a:r>
            <a:rPr lang="fr-CA" sz="2400" kern="1200" dirty="0"/>
            <a:t>Coûts et ressources plus efficacement</a:t>
          </a:r>
        </a:p>
      </dsp:txBody>
      <dsp:txXfrm>
        <a:off x="2218731" y="1464433"/>
        <a:ext cx="8874924" cy="690519"/>
      </dsp:txXfrm>
    </dsp:sp>
    <dsp:sp modelId="{22F1742A-C417-4DEF-92B7-F48EB27B02E8}">
      <dsp:nvSpPr>
        <dsp:cNvPr id="0" name=""/>
        <dsp:cNvSpPr/>
      </dsp:nvSpPr>
      <dsp:spPr>
        <a:xfrm>
          <a:off x="0" y="1464433"/>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fr-CA" sz="2800" b="1" i="1" kern="1200"/>
            <a:t>Gérer</a:t>
          </a:r>
        </a:p>
      </dsp:txBody>
      <dsp:txXfrm>
        <a:off x="0" y="1464433"/>
        <a:ext cx="2218731" cy="690519"/>
      </dsp:txXfrm>
    </dsp:sp>
    <dsp:sp modelId="{42D5EB62-79B0-4689-A328-ABB2945CBA69}">
      <dsp:nvSpPr>
        <dsp:cNvPr id="0" name=""/>
        <dsp:cNvSpPr/>
      </dsp:nvSpPr>
      <dsp:spPr>
        <a:xfrm>
          <a:off x="2218731" y="2196384"/>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977900">
            <a:lnSpc>
              <a:spcPct val="90000"/>
            </a:lnSpc>
            <a:spcBef>
              <a:spcPct val="0"/>
            </a:spcBef>
            <a:spcAft>
              <a:spcPct val="35000"/>
            </a:spcAft>
            <a:buNone/>
          </a:pPr>
          <a:r>
            <a:rPr lang="fr-CA" sz="2200" kern="1200" dirty="0"/>
            <a:t>Sécurité et sûreté </a:t>
          </a:r>
        </a:p>
      </dsp:txBody>
      <dsp:txXfrm>
        <a:off x="2218731" y="2196384"/>
        <a:ext cx="8874924" cy="690519"/>
      </dsp:txXfrm>
    </dsp:sp>
    <dsp:sp modelId="{78FF8E58-C93E-48D1-82BB-F18477D6D0FC}">
      <dsp:nvSpPr>
        <dsp:cNvPr id="0" name=""/>
        <dsp:cNvSpPr/>
      </dsp:nvSpPr>
      <dsp:spPr>
        <a:xfrm>
          <a:off x="0" y="2196384"/>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fr-CA" sz="2800" b="1" i="1" kern="1200"/>
            <a:t>Assurer</a:t>
          </a:r>
        </a:p>
      </dsp:txBody>
      <dsp:txXfrm>
        <a:off x="0" y="2196384"/>
        <a:ext cx="2218731" cy="690519"/>
      </dsp:txXfrm>
    </dsp:sp>
    <dsp:sp modelId="{2C40B880-3944-4ABC-9FF4-47644144F8A6}">
      <dsp:nvSpPr>
        <dsp:cNvPr id="0" name=""/>
        <dsp:cNvSpPr/>
      </dsp:nvSpPr>
      <dsp:spPr>
        <a:xfrm>
          <a:off x="2218731" y="2928335"/>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977900">
            <a:lnSpc>
              <a:spcPct val="90000"/>
            </a:lnSpc>
            <a:spcBef>
              <a:spcPct val="0"/>
            </a:spcBef>
            <a:spcAft>
              <a:spcPct val="35000"/>
            </a:spcAft>
            <a:buNone/>
          </a:pPr>
          <a:r>
            <a:rPr lang="fr-CA" sz="2200" kern="1200" dirty="0"/>
            <a:t>Expérience des citoyens</a:t>
          </a:r>
        </a:p>
      </dsp:txBody>
      <dsp:txXfrm>
        <a:off x="2218731" y="2928335"/>
        <a:ext cx="8874924" cy="690519"/>
      </dsp:txXfrm>
    </dsp:sp>
    <dsp:sp modelId="{16BC5212-9003-40EA-8A7A-AFA63032EF7B}">
      <dsp:nvSpPr>
        <dsp:cNvPr id="0" name=""/>
        <dsp:cNvSpPr/>
      </dsp:nvSpPr>
      <dsp:spPr>
        <a:xfrm>
          <a:off x="0" y="2928335"/>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fr-CA" sz="2800" b="1" i="1" kern="1200"/>
            <a:t>Améliorer</a:t>
          </a:r>
        </a:p>
      </dsp:txBody>
      <dsp:txXfrm>
        <a:off x="0" y="2928335"/>
        <a:ext cx="2218731" cy="690519"/>
      </dsp:txXfrm>
    </dsp:sp>
    <dsp:sp modelId="{D32F1784-7D2C-4D86-AF8A-6E8F8F3E556E}">
      <dsp:nvSpPr>
        <dsp:cNvPr id="0" name=""/>
        <dsp:cNvSpPr/>
      </dsp:nvSpPr>
      <dsp:spPr>
        <a:xfrm>
          <a:off x="2218731" y="3660286"/>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933450">
            <a:lnSpc>
              <a:spcPct val="90000"/>
            </a:lnSpc>
            <a:spcBef>
              <a:spcPct val="0"/>
            </a:spcBef>
            <a:spcAft>
              <a:spcPct val="35000"/>
            </a:spcAft>
            <a:buNone/>
          </a:pPr>
          <a:r>
            <a:rPr lang="fr-CA" sz="2100" kern="1200" dirty="0"/>
            <a:t>Créer des applications modernes intelligentes pour les fonctionnaires</a:t>
          </a:r>
        </a:p>
      </dsp:txBody>
      <dsp:txXfrm>
        <a:off x="2218731" y="3660286"/>
        <a:ext cx="8874924" cy="690519"/>
      </dsp:txXfrm>
    </dsp:sp>
    <dsp:sp modelId="{DA4D64DB-FAE5-426C-903F-3D82EE48DD30}">
      <dsp:nvSpPr>
        <dsp:cNvPr id="0" name=""/>
        <dsp:cNvSpPr/>
      </dsp:nvSpPr>
      <dsp:spPr>
        <a:xfrm>
          <a:off x="0" y="3660286"/>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fr-CA" sz="2800" b="1" i="1" kern="1200"/>
            <a:t>Innover</a:t>
          </a:r>
        </a:p>
      </dsp:txBody>
      <dsp:txXfrm>
        <a:off x="0" y="3660286"/>
        <a:ext cx="2218731" cy="6905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DFDBB-C340-4767-BF55-28C76A5F0A6C}">
      <dsp:nvSpPr>
        <dsp:cNvPr id="0" name=""/>
        <dsp:cNvSpPr/>
      </dsp:nvSpPr>
      <dsp:spPr>
        <a:xfrm>
          <a:off x="1295830" y="53034"/>
          <a:ext cx="1510523" cy="1510523"/>
        </a:xfrm>
        <a:prstGeom prst="rect">
          <a:avLst/>
        </a:prstGeom>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638BBB-F79B-4393-80FC-F317EAF4DD8B}">
      <dsp:nvSpPr>
        <dsp:cNvPr id="0" name=""/>
        <dsp:cNvSpPr/>
      </dsp:nvSpPr>
      <dsp:spPr>
        <a:xfrm>
          <a:off x="183649" y="1800342"/>
          <a:ext cx="4315781" cy="7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fr-CA" sz="2800" b="1" kern="1200" dirty="0"/>
            <a:t>Notre objectif </a:t>
          </a:r>
        </a:p>
      </dsp:txBody>
      <dsp:txXfrm>
        <a:off x="183649" y="1800342"/>
        <a:ext cx="4315781" cy="749250"/>
      </dsp:txXfrm>
    </dsp:sp>
    <dsp:sp modelId="{E4C34BE1-C803-423B-9515-94B76A909A56}">
      <dsp:nvSpPr>
        <dsp:cNvPr id="0" name=""/>
        <dsp:cNvSpPr/>
      </dsp:nvSpPr>
      <dsp:spPr>
        <a:xfrm>
          <a:off x="162631" y="2671639"/>
          <a:ext cx="4315781" cy="1053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fr-CA" sz="2000" b="0" kern="1200" dirty="0"/>
            <a:t>Travailler avec d’autres ministères et des équipes de SPC pour mettre au point des cas d’utilisation et des validations de principe liés à </a:t>
          </a:r>
          <a:r>
            <a:rPr lang="fr-CA" sz="2000" b="0" kern="1200" dirty="0" err="1"/>
            <a:t>l’IdO</a:t>
          </a:r>
          <a:r>
            <a:rPr lang="fr-CA" sz="2000" b="0" kern="1200" dirty="0"/>
            <a:t> </a:t>
          </a:r>
        </a:p>
      </dsp:txBody>
      <dsp:txXfrm>
        <a:off x="162631" y="2671639"/>
        <a:ext cx="4315781" cy="1053208"/>
      </dsp:txXfrm>
    </dsp:sp>
    <dsp:sp modelId="{44045EB5-3D69-4467-9163-CF64742AEF6C}">
      <dsp:nvSpPr>
        <dsp:cNvPr id="0" name=""/>
        <dsp:cNvSpPr/>
      </dsp:nvSpPr>
      <dsp:spPr>
        <a:xfrm>
          <a:off x="7333867" y="106700"/>
          <a:ext cx="1510523" cy="1510523"/>
        </a:xfrm>
        <a:prstGeom prst="rect">
          <a:avLst/>
        </a:prstGeom>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71CFD-901E-4676-83D1-9F3573949134}">
      <dsp:nvSpPr>
        <dsp:cNvPr id="0" name=""/>
        <dsp:cNvSpPr/>
      </dsp:nvSpPr>
      <dsp:spPr>
        <a:xfrm>
          <a:off x="5871892" y="1800344"/>
          <a:ext cx="4315781" cy="7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fr-CA" sz="2800" b="1" kern="1200" dirty="0"/>
            <a:t>Fournir une expertise en matière </a:t>
          </a:r>
          <a:r>
            <a:rPr lang="fr-CA" sz="2800" b="1" kern="1200" dirty="0" err="1"/>
            <a:t>d’IdO</a:t>
          </a:r>
          <a:endParaRPr lang="fr-CA" sz="2800" b="1" kern="1200" dirty="0"/>
        </a:p>
      </dsp:txBody>
      <dsp:txXfrm>
        <a:off x="5871892" y="1800344"/>
        <a:ext cx="4315781" cy="749250"/>
      </dsp:txXfrm>
    </dsp:sp>
    <dsp:sp modelId="{D089C0A3-45A8-4875-ADF3-DF1EE35C4577}">
      <dsp:nvSpPr>
        <dsp:cNvPr id="0" name=""/>
        <dsp:cNvSpPr/>
      </dsp:nvSpPr>
      <dsp:spPr>
        <a:xfrm>
          <a:off x="5274933" y="2646978"/>
          <a:ext cx="5571242" cy="1058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fr-CA" sz="2000" b="0" kern="1200" dirty="0"/>
            <a:t>Recommandations fondées sur les validations de principe liées à </a:t>
          </a:r>
          <a:r>
            <a:rPr lang="fr-CA" sz="2000" b="0" kern="1200" dirty="0" err="1"/>
            <a:t>l’IdO</a:t>
          </a:r>
          <a:r>
            <a:rPr lang="fr-CA" sz="2000" b="0" kern="1200" dirty="0"/>
            <a:t> </a:t>
          </a:r>
        </a:p>
        <a:p>
          <a:pPr marL="0" lvl="0" indent="0" algn="l" defTabSz="889000">
            <a:lnSpc>
              <a:spcPct val="90000"/>
            </a:lnSpc>
            <a:spcBef>
              <a:spcPct val="0"/>
            </a:spcBef>
            <a:spcAft>
              <a:spcPct val="35000"/>
            </a:spcAft>
            <a:buNone/>
          </a:pPr>
          <a:r>
            <a:rPr lang="fr-CA" sz="2000" b="0" kern="1200"/>
            <a:t>Dépôt des validations de principe de l’IdO</a:t>
          </a:r>
        </a:p>
        <a:p>
          <a:pPr marL="0" lvl="0" indent="0" algn="l" defTabSz="889000">
            <a:lnSpc>
              <a:spcPct val="90000"/>
            </a:lnSpc>
            <a:spcBef>
              <a:spcPct val="0"/>
            </a:spcBef>
            <a:spcAft>
              <a:spcPct val="35000"/>
            </a:spcAft>
            <a:buNone/>
          </a:pPr>
          <a:r>
            <a:rPr lang="fr-CA" sz="2000" b="0" kern="1200"/>
            <a:t>Aide ou directives concernant la mise en œuvre des solutions d’IdO</a:t>
          </a:r>
        </a:p>
        <a:p>
          <a:pPr marL="0" lvl="0" indent="0" algn="l" defTabSz="889000">
            <a:lnSpc>
              <a:spcPct val="90000"/>
            </a:lnSpc>
            <a:spcBef>
              <a:spcPct val="0"/>
            </a:spcBef>
            <a:spcAft>
              <a:spcPct val="35000"/>
            </a:spcAft>
            <a:buNone/>
          </a:pPr>
          <a:r>
            <a:rPr lang="fr-CA" sz="2000" b="0" kern="1200"/>
            <a:t>Possibilité de répartir les travaux de mise au point entre les équipes et les ministères</a:t>
          </a:r>
        </a:p>
      </dsp:txBody>
      <dsp:txXfrm>
        <a:off x="5274933" y="2646978"/>
        <a:ext cx="5571242" cy="105805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C0324-B0C5-4608-91F8-17689F723977}" type="datetimeFigureOut">
              <a:rPr lang="en-CA" smtClean="0"/>
              <a:t>2024-10-23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63AA4-BDDC-4DE3-A473-D9AB6CF8B043}" type="slidenum">
              <a:rPr lang="en-CA" smtClean="0"/>
              <a:t>‹#›</a:t>
            </a:fld>
            <a:endParaRPr lang="en-CA"/>
          </a:p>
        </p:txBody>
      </p:sp>
    </p:spTree>
    <p:extLst>
      <p:ext uri="{BB962C8B-B14F-4D97-AF65-F5344CB8AC3E}">
        <p14:creationId xmlns:p14="http://schemas.microsoft.com/office/powerpoint/2010/main" val="1071847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 Target="../slides/slide2.xml"/><Relationship Id="rId16" Type="http://schemas.openxmlformats.org/officeDocument/2006/relationships/image" Target="../media/image33.png"/><Relationship Id="rId1" Type="http://schemas.openxmlformats.org/officeDocument/2006/relationships/notesMaster" Target="../notesMasters/notesMaster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 Target="../slides/slide11.xml"/><Relationship Id="rId16" Type="http://schemas.openxmlformats.org/officeDocument/2006/relationships/image" Target="../media/image33.png"/><Relationship Id="rId1" Type="http://schemas.openxmlformats.org/officeDocument/2006/relationships/notesMaster" Target="../notesMasters/notesMaster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DA63AA4-BDDC-4DE3-A473-D9AB6CF8B043}" type="slidenum">
              <a:rPr lang="en-CA" smtClean="0"/>
              <a:t>1</a:t>
            </a:fld>
            <a:endParaRPr lang="en-CA"/>
          </a:p>
        </p:txBody>
      </p:sp>
    </p:spTree>
    <p:extLst>
      <p:ext uri="{BB962C8B-B14F-4D97-AF65-F5344CB8AC3E}">
        <p14:creationId xmlns:p14="http://schemas.microsoft.com/office/powerpoint/2010/main" val="9737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40CCE-D7A0-3CD1-C742-3CEFA9E84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EAF03-D81E-A6FD-9C9F-8CEAD857C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DFCCD0-8664-EAB5-BF63-69D313AC5A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602957-9E5A-810B-FE8E-BBEF32878585}"/>
              </a:ext>
            </a:extLst>
          </p:cNvPr>
          <p:cNvSpPr>
            <a:spLocks noGrp="1"/>
          </p:cNvSpPr>
          <p:nvPr>
            <p:ph type="sldNum" sz="quarter" idx="5"/>
          </p:nvPr>
        </p:nvSpPr>
        <p:spPr/>
        <p:txBody>
          <a:bodyPr/>
          <a:lstStyle/>
          <a:p>
            <a:fld id="{DDA63AA4-BDDC-4DE3-A473-D9AB6CF8B043}" type="slidenum">
              <a:rPr lang="en-CA" smtClean="0"/>
              <a:t>20</a:t>
            </a:fld>
            <a:endParaRPr lang="en-CA"/>
          </a:p>
        </p:txBody>
      </p:sp>
    </p:spTree>
    <p:extLst>
      <p:ext uri="{BB962C8B-B14F-4D97-AF65-F5344CB8AC3E}">
        <p14:creationId xmlns:p14="http://schemas.microsoft.com/office/powerpoint/2010/main" val="3956990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BCAB7-C9C3-0E74-8C84-AEF731CF4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4C39F-8A71-1A13-A342-6B2D02DF5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5A128E-E7E6-E989-E312-64C79083EC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B2E4C1-5FBB-ED5D-7A64-B554929F1ADC}"/>
              </a:ext>
            </a:extLst>
          </p:cNvPr>
          <p:cNvSpPr>
            <a:spLocks noGrp="1"/>
          </p:cNvSpPr>
          <p:nvPr>
            <p:ph type="sldNum" sz="quarter" idx="5"/>
          </p:nvPr>
        </p:nvSpPr>
        <p:spPr/>
        <p:txBody>
          <a:bodyPr/>
          <a:lstStyle/>
          <a:p>
            <a:fld id="{DDA63AA4-BDDC-4DE3-A473-D9AB6CF8B043}" type="slidenum">
              <a:rPr lang="en-CA" smtClean="0"/>
              <a:t>24</a:t>
            </a:fld>
            <a:endParaRPr lang="en-CA"/>
          </a:p>
        </p:txBody>
      </p:sp>
    </p:spTree>
    <p:extLst>
      <p:ext uri="{BB962C8B-B14F-4D97-AF65-F5344CB8AC3E}">
        <p14:creationId xmlns:p14="http://schemas.microsoft.com/office/powerpoint/2010/main" val="311681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63AA4-BDDC-4DE3-A473-D9AB6CF8B043}" type="slidenum">
              <a:rPr lang="en-CA" smtClean="0"/>
              <a:t>25</a:t>
            </a:fld>
            <a:endParaRPr lang="en-CA"/>
          </a:p>
        </p:txBody>
      </p:sp>
    </p:spTree>
    <p:extLst>
      <p:ext uri="{BB962C8B-B14F-4D97-AF65-F5344CB8AC3E}">
        <p14:creationId xmlns:p14="http://schemas.microsoft.com/office/powerpoint/2010/main" val="2789847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40CCE-D7A0-3CD1-C742-3CEFA9E84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EAF03-D81E-A6FD-9C9F-8CEAD857C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DFCCD0-8664-EAB5-BF63-69D313AC5A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602957-9E5A-810B-FE8E-BBEF32878585}"/>
              </a:ext>
            </a:extLst>
          </p:cNvPr>
          <p:cNvSpPr>
            <a:spLocks noGrp="1"/>
          </p:cNvSpPr>
          <p:nvPr>
            <p:ph type="sldNum" sz="quarter" idx="5"/>
          </p:nvPr>
        </p:nvSpPr>
        <p:spPr/>
        <p:txBody>
          <a:bodyPr/>
          <a:lstStyle/>
          <a:p>
            <a:fld id="{DDA63AA4-BDDC-4DE3-A473-D9AB6CF8B043}" type="slidenum">
              <a:rPr lang="en-CA" smtClean="0"/>
              <a:t>27</a:t>
            </a:fld>
            <a:endParaRPr lang="en-CA"/>
          </a:p>
        </p:txBody>
      </p:sp>
    </p:spTree>
    <p:extLst>
      <p:ext uri="{BB962C8B-B14F-4D97-AF65-F5344CB8AC3E}">
        <p14:creationId xmlns:p14="http://schemas.microsoft.com/office/powerpoint/2010/main" val="3956990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B05D6-3FFE-A30A-FAA9-17FB229B5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F6BA0-E67B-E7BD-73ED-999B92F4D1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C438A-C558-9566-04AF-1C37373E9D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B648D8-A46E-02D7-B4A3-B25BC6425968}"/>
              </a:ext>
            </a:extLst>
          </p:cNvPr>
          <p:cNvSpPr>
            <a:spLocks noGrp="1"/>
          </p:cNvSpPr>
          <p:nvPr>
            <p:ph type="sldNum" sz="quarter" idx="5"/>
          </p:nvPr>
        </p:nvSpPr>
        <p:spPr/>
        <p:txBody>
          <a:bodyPr/>
          <a:lstStyle/>
          <a:p>
            <a:fld id="{DDA63AA4-BDDC-4DE3-A473-D9AB6CF8B043}" type="slidenum">
              <a:rPr lang="en-CA" smtClean="0"/>
              <a:t>28</a:t>
            </a:fld>
            <a:endParaRPr lang="en-CA"/>
          </a:p>
        </p:txBody>
      </p:sp>
    </p:spTree>
    <p:extLst>
      <p:ext uri="{BB962C8B-B14F-4D97-AF65-F5344CB8AC3E}">
        <p14:creationId xmlns:p14="http://schemas.microsoft.com/office/powerpoint/2010/main" val="1228865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57238"/>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DA63AA4-BDDC-4DE3-A473-D9AB6CF8B043}" type="slidenum">
              <a:rPr lang="en-CA" smtClean="0"/>
              <a:t>2</a:t>
            </a:fld>
            <a:endParaRPr lang="en-CA"/>
          </a:p>
        </p:txBody>
      </p:sp>
      <p:sp>
        <p:nvSpPr>
          <p:cNvPr id="5" name="Slide Number Placeholder 3">
            <a:extLst>
              <a:ext uri="{FF2B5EF4-FFF2-40B4-BE49-F238E27FC236}">
                <a16:creationId xmlns:a16="http://schemas.microsoft.com/office/drawing/2014/main" id="{E384798B-430A-BBBA-45D9-C60E6D2F90EC}"/>
              </a:ext>
            </a:extLst>
          </p:cNvPr>
          <p:cNvSpPr txBox="1">
            <a:spLocks/>
          </p:cNvSpPr>
          <p:nvPr/>
        </p:nvSpPr>
        <p:spPr>
          <a:xfrm>
            <a:off x="6190869" y="7200549"/>
            <a:ext cx="400173" cy="400173"/>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1A5C5A-0510-4C91-884B-493304B904E2}" type="slidenum">
              <a:rPr lang="en-CA" smtClean="0"/>
              <a:pPr/>
              <a:t>2</a:t>
            </a:fld>
            <a:endParaRPr lang="en-CA" dirty="0"/>
          </a:p>
        </p:txBody>
      </p:sp>
      <p:pic>
        <p:nvPicPr>
          <p:cNvPr id="6" name="Picture 5" descr="Shape&#10;&#10;Description automatically generated with low confidence">
            <a:extLst>
              <a:ext uri="{FF2B5EF4-FFF2-40B4-BE49-F238E27FC236}">
                <a16:creationId xmlns:a16="http://schemas.microsoft.com/office/drawing/2014/main" id="{3F86F9CA-4026-785F-2FC6-4D1B22AB9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47" y="5894362"/>
            <a:ext cx="463009" cy="46300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6897692E-0468-4992-FB44-23DE6125F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95" y="6591267"/>
            <a:ext cx="436029" cy="436029"/>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0352707F-9A72-A480-114A-EED9C268C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808" y="4800870"/>
            <a:ext cx="563576" cy="56357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69BD9A48-6841-4724-6257-6B999D468C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415" y="5562064"/>
            <a:ext cx="463009" cy="463009"/>
          </a:xfrm>
          <a:prstGeom prst="rect">
            <a:avLst/>
          </a:prstGeom>
        </p:spPr>
      </p:pic>
      <p:pic>
        <p:nvPicPr>
          <p:cNvPr id="10" name="Picture 9" descr="Icon&#10;&#10;Description automatically generated">
            <a:extLst>
              <a:ext uri="{FF2B5EF4-FFF2-40B4-BE49-F238E27FC236}">
                <a16:creationId xmlns:a16="http://schemas.microsoft.com/office/drawing/2014/main" id="{0297A0A8-4A1E-0257-4307-60657CB59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874" y="7366156"/>
            <a:ext cx="463010" cy="46301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7514CDA6-650B-198B-54EA-5637C251D5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5256" y="4699386"/>
            <a:ext cx="563576" cy="563576"/>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E00E3190-A502-05B2-A0E1-8DC3A09E0E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6532" y="7191791"/>
            <a:ext cx="563575" cy="56357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F895CB50-CC44-323F-5DDA-B2837A1EDD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1240" y="5992903"/>
            <a:ext cx="463010" cy="46301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136E191B-A093-615B-FBCC-F66FF5598D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9169" y="7272333"/>
            <a:ext cx="463010" cy="46301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C094E97A-4333-EC31-4F4E-C60A9E7E50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3938" y="4773050"/>
            <a:ext cx="463011" cy="463011"/>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EF17EEF3-D04D-57D4-01D4-6282AB7A93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3653" y="5231274"/>
            <a:ext cx="422354" cy="42235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5CCC4ADC-DDA8-D62C-BF7F-6E1CC4F542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77984" y="6761918"/>
            <a:ext cx="463011" cy="463011"/>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33495EA2-0677-0E14-B01F-7831B2F08C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65880" y="7166760"/>
            <a:ext cx="655015" cy="655015"/>
          </a:xfrm>
          <a:prstGeom prst="rect">
            <a:avLst/>
          </a:prstGeom>
        </p:spPr>
      </p:pic>
      <p:sp>
        <p:nvSpPr>
          <p:cNvPr id="19" name="Oval 18">
            <a:extLst>
              <a:ext uri="{FF2B5EF4-FFF2-40B4-BE49-F238E27FC236}">
                <a16:creationId xmlns:a16="http://schemas.microsoft.com/office/drawing/2014/main" id="{0A176AD3-00F1-920E-7554-31CE35A17E84}"/>
              </a:ext>
            </a:extLst>
          </p:cNvPr>
          <p:cNvSpPr/>
          <p:nvPr/>
        </p:nvSpPr>
        <p:spPr>
          <a:xfrm>
            <a:off x="2560705" y="5899626"/>
            <a:ext cx="1081575" cy="1031138"/>
          </a:xfrm>
          <a:prstGeom prst="ellipse">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pic>
        <p:nvPicPr>
          <p:cNvPr id="20" name="Picture 19" descr="Shape&#10;&#10;Description automatically generated with low confidence">
            <a:extLst>
              <a:ext uri="{FF2B5EF4-FFF2-40B4-BE49-F238E27FC236}">
                <a16:creationId xmlns:a16="http://schemas.microsoft.com/office/drawing/2014/main" id="{7D1F5722-3701-6EE5-8F58-083D7DC58A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3984" y="6034129"/>
            <a:ext cx="655016" cy="655016"/>
          </a:xfrm>
          <a:prstGeom prst="rect">
            <a:avLst/>
          </a:prstGeom>
        </p:spPr>
      </p:pic>
      <p:cxnSp>
        <p:nvCxnSpPr>
          <p:cNvPr id="21" name="Straight Connector 20">
            <a:extLst>
              <a:ext uri="{FF2B5EF4-FFF2-40B4-BE49-F238E27FC236}">
                <a16:creationId xmlns:a16="http://schemas.microsoft.com/office/drawing/2014/main" id="{A2960441-4115-0148-8196-9FD9CF21C360}"/>
              </a:ext>
            </a:extLst>
          </p:cNvPr>
          <p:cNvCxnSpPr>
            <a:cxnSpLocks/>
            <a:stCxn id="11" idx="1"/>
          </p:cNvCxnSpPr>
          <p:nvPr/>
        </p:nvCxnSpPr>
        <p:spPr>
          <a:xfrm flipH="1">
            <a:off x="3338985" y="4981174"/>
            <a:ext cx="1216271" cy="9501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2128E7-E133-83AF-2E0C-06C23C88AAA8}"/>
              </a:ext>
            </a:extLst>
          </p:cNvPr>
          <p:cNvCxnSpPr>
            <a:cxnSpLocks/>
            <a:stCxn id="15" idx="2"/>
            <a:endCxn id="19" idx="0"/>
          </p:cNvCxnSpPr>
          <p:nvPr/>
        </p:nvCxnSpPr>
        <p:spPr>
          <a:xfrm flipH="1">
            <a:off x="3101493" y="5236061"/>
            <a:ext cx="63951" cy="6635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F9BCBA-EEEB-753E-8636-CEE88D9DCC87}"/>
              </a:ext>
            </a:extLst>
          </p:cNvPr>
          <p:cNvCxnSpPr>
            <a:cxnSpLocks/>
            <a:endCxn id="19" idx="1"/>
          </p:cNvCxnSpPr>
          <p:nvPr/>
        </p:nvCxnSpPr>
        <p:spPr>
          <a:xfrm>
            <a:off x="2138125" y="5314163"/>
            <a:ext cx="580973" cy="7364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984EC1-08F8-A989-6150-3EF80BE0C51A}"/>
              </a:ext>
            </a:extLst>
          </p:cNvPr>
          <p:cNvCxnSpPr>
            <a:cxnSpLocks/>
            <a:stCxn id="16" idx="3"/>
          </p:cNvCxnSpPr>
          <p:nvPr/>
        </p:nvCxnSpPr>
        <p:spPr>
          <a:xfrm>
            <a:off x="726007" y="5442451"/>
            <a:ext cx="1865579" cy="76156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107160A-1697-9519-0626-1EE4818BB0AF}"/>
              </a:ext>
            </a:extLst>
          </p:cNvPr>
          <p:cNvCxnSpPr>
            <a:cxnSpLocks/>
            <a:stCxn id="6" idx="3"/>
          </p:cNvCxnSpPr>
          <p:nvPr/>
        </p:nvCxnSpPr>
        <p:spPr>
          <a:xfrm>
            <a:off x="1303156" y="6125867"/>
            <a:ext cx="1194705" cy="12573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893387-DE2B-E5F3-420F-AE97A7D6EFE3}"/>
              </a:ext>
            </a:extLst>
          </p:cNvPr>
          <p:cNvCxnSpPr>
            <a:cxnSpLocks/>
            <a:stCxn id="7" idx="3"/>
            <a:endCxn id="19" idx="3"/>
          </p:cNvCxnSpPr>
          <p:nvPr/>
        </p:nvCxnSpPr>
        <p:spPr>
          <a:xfrm flipV="1">
            <a:off x="828124" y="6779757"/>
            <a:ext cx="1890974" cy="2952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5E46A3-3AC4-0E83-753C-444D57611B8F}"/>
              </a:ext>
            </a:extLst>
          </p:cNvPr>
          <p:cNvCxnSpPr>
            <a:cxnSpLocks/>
            <a:stCxn id="10" idx="3"/>
          </p:cNvCxnSpPr>
          <p:nvPr/>
        </p:nvCxnSpPr>
        <p:spPr>
          <a:xfrm flipV="1">
            <a:off x="1238884" y="6913259"/>
            <a:ext cx="1643383" cy="68440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1F88865-DE74-FEB7-37D2-D60B26A9DDE5}"/>
              </a:ext>
            </a:extLst>
          </p:cNvPr>
          <p:cNvCxnSpPr>
            <a:cxnSpLocks/>
            <a:stCxn id="18" idx="0"/>
            <a:endCxn id="19" idx="4"/>
          </p:cNvCxnSpPr>
          <p:nvPr/>
        </p:nvCxnSpPr>
        <p:spPr>
          <a:xfrm flipV="1">
            <a:off x="2793388" y="6930764"/>
            <a:ext cx="308105" cy="2359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54282B-4AC0-73EF-EC75-6940BF62BE49}"/>
              </a:ext>
            </a:extLst>
          </p:cNvPr>
          <p:cNvCxnSpPr>
            <a:cxnSpLocks/>
            <a:stCxn id="12" idx="0"/>
            <a:endCxn id="19" idx="5"/>
          </p:cNvCxnSpPr>
          <p:nvPr/>
        </p:nvCxnSpPr>
        <p:spPr>
          <a:xfrm flipH="1" flipV="1">
            <a:off x="3483887" y="6779757"/>
            <a:ext cx="424433" cy="4120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034316-11BC-E426-0EAB-F0ECB1BDF716}"/>
              </a:ext>
            </a:extLst>
          </p:cNvPr>
          <p:cNvCxnSpPr>
            <a:cxnSpLocks/>
            <a:stCxn id="14" idx="1"/>
          </p:cNvCxnSpPr>
          <p:nvPr/>
        </p:nvCxnSpPr>
        <p:spPr>
          <a:xfrm flipH="1" flipV="1">
            <a:off x="3617513" y="6633564"/>
            <a:ext cx="1051656" cy="87027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AA84DC5-67B4-9662-2266-80E919383CD9}"/>
              </a:ext>
            </a:extLst>
          </p:cNvPr>
          <p:cNvCxnSpPr>
            <a:cxnSpLocks/>
            <a:stCxn id="17" idx="1"/>
            <a:endCxn id="19" idx="6"/>
          </p:cNvCxnSpPr>
          <p:nvPr/>
        </p:nvCxnSpPr>
        <p:spPr>
          <a:xfrm flipH="1" flipV="1">
            <a:off x="3642280" y="6415195"/>
            <a:ext cx="1735704" cy="578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A950C1-CD08-29DC-7B7A-B458A8ACC80D}"/>
              </a:ext>
            </a:extLst>
          </p:cNvPr>
          <p:cNvCxnSpPr>
            <a:cxnSpLocks/>
            <a:stCxn id="13" idx="1"/>
          </p:cNvCxnSpPr>
          <p:nvPr/>
        </p:nvCxnSpPr>
        <p:spPr>
          <a:xfrm flipH="1">
            <a:off x="3617512" y="6224408"/>
            <a:ext cx="1963728" cy="390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04685E-FB52-FDA7-5B10-7630D16C4A74}"/>
              </a:ext>
            </a:extLst>
          </p:cNvPr>
          <p:cNvCxnSpPr>
            <a:cxnSpLocks/>
            <a:stCxn id="9" idx="1"/>
          </p:cNvCxnSpPr>
          <p:nvPr/>
        </p:nvCxnSpPr>
        <p:spPr>
          <a:xfrm flipH="1">
            <a:off x="3559343" y="5793569"/>
            <a:ext cx="919072" cy="2896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278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57238"/>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DA63AA4-BDDC-4DE3-A473-D9AB6CF8B043}" type="slidenum">
              <a:rPr lang="en-CA" smtClean="0"/>
              <a:t>11</a:t>
            </a:fld>
            <a:endParaRPr lang="en-CA"/>
          </a:p>
        </p:txBody>
      </p:sp>
      <p:sp>
        <p:nvSpPr>
          <p:cNvPr id="5" name="Slide Number Placeholder 3">
            <a:extLst>
              <a:ext uri="{FF2B5EF4-FFF2-40B4-BE49-F238E27FC236}">
                <a16:creationId xmlns:a16="http://schemas.microsoft.com/office/drawing/2014/main" id="{E384798B-430A-BBBA-45D9-C60E6D2F90EC}"/>
              </a:ext>
            </a:extLst>
          </p:cNvPr>
          <p:cNvSpPr txBox="1">
            <a:spLocks/>
          </p:cNvSpPr>
          <p:nvPr/>
        </p:nvSpPr>
        <p:spPr>
          <a:xfrm>
            <a:off x="6190869" y="7200549"/>
            <a:ext cx="400173" cy="400173"/>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1A5C5A-0510-4C91-884B-493304B904E2}" type="slidenum">
              <a:rPr lang="en-CA" smtClean="0"/>
              <a:pPr/>
              <a:t>11</a:t>
            </a:fld>
            <a:endParaRPr lang="en-CA"/>
          </a:p>
        </p:txBody>
      </p:sp>
      <p:pic>
        <p:nvPicPr>
          <p:cNvPr id="6" name="Picture 5" descr="Shape&#10;&#10;Description automatically generated with low confidence">
            <a:extLst>
              <a:ext uri="{FF2B5EF4-FFF2-40B4-BE49-F238E27FC236}">
                <a16:creationId xmlns:a16="http://schemas.microsoft.com/office/drawing/2014/main" id="{3F86F9CA-4026-785F-2FC6-4D1B22AB9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47" y="5894362"/>
            <a:ext cx="463009" cy="46300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6897692E-0468-4992-FB44-23DE6125F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95" y="6591267"/>
            <a:ext cx="436029" cy="436029"/>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0352707F-9A72-A480-114A-EED9C268C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808" y="4800870"/>
            <a:ext cx="563576" cy="56357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69BD9A48-6841-4724-6257-6B999D468C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415" y="5562064"/>
            <a:ext cx="463009" cy="463009"/>
          </a:xfrm>
          <a:prstGeom prst="rect">
            <a:avLst/>
          </a:prstGeom>
        </p:spPr>
      </p:pic>
      <p:pic>
        <p:nvPicPr>
          <p:cNvPr id="10" name="Picture 9" descr="Icon&#10;&#10;Description automatically generated">
            <a:extLst>
              <a:ext uri="{FF2B5EF4-FFF2-40B4-BE49-F238E27FC236}">
                <a16:creationId xmlns:a16="http://schemas.microsoft.com/office/drawing/2014/main" id="{0297A0A8-4A1E-0257-4307-60657CB59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874" y="7366156"/>
            <a:ext cx="463010" cy="46301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7514CDA6-650B-198B-54EA-5637C251D5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5256" y="4699386"/>
            <a:ext cx="563576" cy="563576"/>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E00E3190-A502-05B2-A0E1-8DC3A09E0E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6532" y="7191791"/>
            <a:ext cx="563575" cy="56357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F895CB50-CC44-323F-5DDA-B2837A1EDD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1240" y="5992903"/>
            <a:ext cx="463010" cy="46301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136E191B-A093-615B-FBCC-F66FF5598D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9169" y="7272333"/>
            <a:ext cx="463010" cy="46301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C094E97A-4333-EC31-4F4E-C60A9E7E50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3938" y="4773050"/>
            <a:ext cx="463011" cy="463011"/>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EF17EEF3-D04D-57D4-01D4-6282AB7A93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3653" y="5231274"/>
            <a:ext cx="422354" cy="42235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5CCC4ADC-DDA8-D62C-BF7F-6E1CC4F542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77984" y="6761918"/>
            <a:ext cx="463011" cy="463011"/>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33495EA2-0677-0E14-B01F-7831B2F08C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65880" y="7166760"/>
            <a:ext cx="655015" cy="655015"/>
          </a:xfrm>
          <a:prstGeom prst="rect">
            <a:avLst/>
          </a:prstGeom>
        </p:spPr>
      </p:pic>
      <p:sp>
        <p:nvSpPr>
          <p:cNvPr id="19" name="Oval 18">
            <a:extLst>
              <a:ext uri="{FF2B5EF4-FFF2-40B4-BE49-F238E27FC236}">
                <a16:creationId xmlns:a16="http://schemas.microsoft.com/office/drawing/2014/main" id="{0A176AD3-00F1-920E-7554-31CE35A17E84}"/>
              </a:ext>
            </a:extLst>
          </p:cNvPr>
          <p:cNvSpPr/>
          <p:nvPr/>
        </p:nvSpPr>
        <p:spPr>
          <a:xfrm>
            <a:off x="2560705" y="5899626"/>
            <a:ext cx="1081575" cy="1031138"/>
          </a:xfrm>
          <a:prstGeom prst="ellipse">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pic>
        <p:nvPicPr>
          <p:cNvPr id="20" name="Picture 19" descr="Shape&#10;&#10;Description automatically generated with low confidence">
            <a:extLst>
              <a:ext uri="{FF2B5EF4-FFF2-40B4-BE49-F238E27FC236}">
                <a16:creationId xmlns:a16="http://schemas.microsoft.com/office/drawing/2014/main" id="{7D1F5722-3701-6EE5-8F58-083D7DC58A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3984" y="6034129"/>
            <a:ext cx="655016" cy="655016"/>
          </a:xfrm>
          <a:prstGeom prst="rect">
            <a:avLst/>
          </a:prstGeom>
        </p:spPr>
      </p:pic>
      <p:cxnSp>
        <p:nvCxnSpPr>
          <p:cNvPr id="21" name="Straight Connector 20">
            <a:extLst>
              <a:ext uri="{FF2B5EF4-FFF2-40B4-BE49-F238E27FC236}">
                <a16:creationId xmlns:a16="http://schemas.microsoft.com/office/drawing/2014/main" id="{A2960441-4115-0148-8196-9FD9CF21C360}"/>
              </a:ext>
            </a:extLst>
          </p:cNvPr>
          <p:cNvCxnSpPr>
            <a:cxnSpLocks/>
            <a:stCxn id="11" idx="1"/>
          </p:cNvCxnSpPr>
          <p:nvPr/>
        </p:nvCxnSpPr>
        <p:spPr>
          <a:xfrm flipH="1">
            <a:off x="3338985" y="4981174"/>
            <a:ext cx="1216271" cy="9501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2128E7-E133-83AF-2E0C-06C23C88AAA8}"/>
              </a:ext>
            </a:extLst>
          </p:cNvPr>
          <p:cNvCxnSpPr>
            <a:cxnSpLocks/>
            <a:stCxn id="15" idx="2"/>
            <a:endCxn id="19" idx="0"/>
          </p:cNvCxnSpPr>
          <p:nvPr/>
        </p:nvCxnSpPr>
        <p:spPr>
          <a:xfrm flipH="1">
            <a:off x="3101493" y="5236061"/>
            <a:ext cx="63951" cy="6635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F9BCBA-EEEB-753E-8636-CEE88D9DCC87}"/>
              </a:ext>
            </a:extLst>
          </p:cNvPr>
          <p:cNvCxnSpPr>
            <a:cxnSpLocks/>
            <a:endCxn id="19" idx="1"/>
          </p:cNvCxnSpPr>
          <p:nvPr/>
        </p:nvCxnSpPr>
        <p:spPr>
          <a:xfrm>
            <a:off x="2138125" y="5314163"/>
            <a:ext cx="580973" cy="7364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984EC1-08F8-A989-6150-3EF80BE0C51A}"/>
              </a:ext>
            </a:extLst>
          </p:cNvPr>
          <p:cNvCxnSpPr>
            <a:cxnSpLocks/>
            <a:stCxn id="16" idx="3"/>
          </p:cNvCxnSpPr>
          <p:nvPr/>
        </p:nvCxnSpPr>
        <p:spPr>
          <a:xfrm>
            <a:off x="726007" y="5442451"/>
            <a:ext cx="1865579" cy="76156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107160A-1697-9519-0626-1EE4818BB0AF}"/>
              </a:ext>
            </a:extLst>
          </p:cNvPr>
          <p:cNvCxnSpPr>
            <a:cxnSpLocks/>
            <a:stCxn id="6" idx="3"/>
          </p:cNvCxnSpPr>
          <p:nvPr/>
        </p:nvCxnSpPr>
        <p:spPr>
          <a:xfrm>
            <a:off x="1303156" y="6125867"/>
            <a:ext cx="1194705" cy="12573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893387-DE2B-E5F3-420F-AE97A7D6EFE3}"/>
              </a:ext>
            </a:extLst>
          </p:cNvPr>
          <p:cNvCxnSpPr>
            <a:cxnSpLocks/>
            <a:stCxn id="7" idx="3"/>
            <a:endCxn id="19" idx="3"/>
          </p:cNvCxnSpPr>
          <p:nvPr/>
        </p:nvCxnSpPr>
        <p:spPr>
          <a:xfrm flipV="1">
            <a:off x="828124" y="6779757"/>
            <a:ext cx="1890974" cy="2952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5E46A3-3AC4-0E83-753C-444D57611B8F}"/>
              </a:ext>
            </a:extLst>
          </p:cNvPr>
          <p:cNvCxnSpPr>
            <a:cxnSpLocks/>
            <a:stCxn id="10" idx="3"/>
          </p:cNvCxnSpPr>
          <p:nvPr/>
        </p:nvCxnSpPr>
        <p:spPr>
          <a:xfrm flipV="1">
            <a:off x="1238884" y="6913259"/>
            <a:ext cx="1643383" cy="68440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1F88865-DE74-FEB7-37D2-D60B26A9DDE5}"/>
              </a:ext>
            </a:extLst>
          </p:cNvPr>
          <p:cNvCxnSpPr>
            <a:cxnSpLocks/>
            <a:stCxn id="18" idx="0"/>
            <a:endCxn id="19" idx="4"/>
          </p:cNvCxnSpPr>
          <p:nvPr/>
        </p:nvCxnSpPr>
        <p:spPr>
          <a:xfrm flipV="1">
            <a:off x="2793388" y="6930764"/>
            <a:ext cx="308105" cy="2359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54282B-4AC0-73EF-EC75-6940BF62BE49}"/>
              </a:ext>
            </a:extLst>
          </p:cNvPr>
          <p:cNvCxnSpPr>
            <a:cxnSpLocks/>
            <a:stCxn id="12" idx="0"/>
            <a:endCxn id="19" idx="5"/>
          </p:cNvCxnSpPr>
          <p:nvPr/>
        </p:nvCxnSpPr>
        <p:spPr>
          <a:xfrm flipH="1" flipV="1">
            <a:off x="3483887" y="6779757"/>
            <a:ext cx="424433" cy="4120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034316-11BC-E426-0EAB-F0ECB1BDF716}"/>
              </a:ext>
            </a:extLst>
          </p:cNvPr>
          <p:cNvCxnSpPr>
            <a:cxnSpLocks/>
            <a:stCxn id="14" idx="1"/>
          </p:cNvCxnSpPr>
          <p:nvPr/>
        </p:nvCxnSpPr>
        <p:spPr>
          <a:xfrm flipH="1" flipV="1">
            <a:off x="3617513" y="6633564"/>
            <a:ext cx="1051656" cy="87027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AA84DC5-67B4-9662-2266-80E919383CD9}"/>
              </a:ext>
            </a:extLst>
          </p:cNvPr>
          <p:cNvCxnSpPr>
            <a:cxnSpLocks/>
            <a:stCxn id="17" idx="1"/>
            <a:endCxn id="19" idx="6"/>
          </p:cNvCxnSpPr>
          <p:nvPr/>
        </p:nvCxnSpPr>
        <p:spPr>
          <a:xfrm flipH="1" flipV="1">
            <a:off x="3642280" y="6415195"/>
            <a:ext cx="1735704" cy="578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A950C1-CD08-29DC-7B7A-B458A8ACC80D}"/>
              </a:ext>
            </a:extLst>
          </p:cNvPr>
          <p:cNvCxnSpPr>
            <a:cxnSpLocks/>
            <a:stCxn id="13" idx="1"/>
          </p:cNvCxnSpPr>
          <p:nvPr/>
        </p:nvCxnSpPr>
        <p:spPr>
          <a:xfrm flipH="1">
            <a:off x="3617512" y="6224408"/>
            <a:ext cx="1963728" cy="390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04685E-FB52-FDA7-5B10-7630D16C4A74}"/>
              </a:ext>
            </a:extLst>
          </p:cNvPr>
          <p:cNvCxnSpPr>
            <a:cxnSpLocks/>
            <a:stCxn id="9" idx="1"/>
          </p:cNvCxnSpPr>
          <p:nvPr/>
        </p:nvCxnSpPr>
        <p:spPr>
          <a:xfrm flipH="1">
            <a:off x="3559343" y="5793569"/>
            <a:ext cx="919072" cy="2896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278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BCAB7-C9C3-0E74-8C84-AEF731CF4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4C39F-8A71-1A13-A342-6B2D02DF5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5A128E-E7E6-E989-E312-64C79083EC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B2E4C1-5FBB-ED5D-7A64-B554929F1ADC}"/>
              </a:ext>
            </a:extLst>
          </p:cNvPr>
          <p:cNvSpPr>
            <a:spLocks noGrp="1"/>
          </p:cNvSpPr>
          <p:nvPr>
            <p:ph type="sldNum" sz="quarter" idx="5"/>
          </p:nvPr>
        </p:nvSpPr>
        <p:spPr/>
        <p:txBody>
          <a:bodyPr/>
          <a:lstStyle/>
          <a:p>
            <a:fld id="{DDA63AA4-BDDC-4DE3-A473-D9AB6CF8B043}" type="slidenum">
              <a:rPr lang="en-CA" smtClean="0"/>
              <a:t>17</a:t>
            </a:fld>
            <a:endParaRPr lang="en-CA"/>
          </a:p>
        </p:txBody>
      </p:sp>
    </p:spTree>
    <p:extLst>
      <p:ext uri="{BB962C8B-B14F-4D97-AF65-F5344CB8AC3E}">
        <p14:creationId xmlns:p14="http://schemas.microsoft.com/office/powerpoint/2010/main" val="3116816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63AA4-BDDC-4DE3-A473-D9AB6CF8B043}" type="slidenum">
              <a:rPr lang="en-CA" smtClean="0"/>
              <a:t>18</a:t>
            </a:fld>
            <a:endParaRPr lang="en-CA"/>
          </a:p>
        </p:txBody>
      </p:sp>
    </p:spTree>
    <p:extLst>
      <p:ext uri="{BB962C8B-B14F-4D97-AF65-F5344CB8AC3E}">
        <p14:creationId xmlns:p14="http://schemas.microsoft.com/office/powerpoint/2010/main" val="2789847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svg"/><Relationship Id="rId4" Type="http://schemas.openxmlformats.org/officeDocument/2006/relationships/image" Target="../media/image7.svg"/><Relationship Id="rId9"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dirty="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dirty="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787947" y="5978222"/>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a:solidFill>
                  <a:schemeClr val="bg1"/>
                </a:solidFill>
                <a:latin typeface="Arial" panose="020B0604020202020204" pitchFamily="34" charset="0"/>
                <a:cs typeface="Arial" panose="020B0604020202020204" pitchFamily="34" charset="0"/>
              </a:rPr>
              <a:t>La force derrière la technologie de pointe au gouvernement</a:t>
            </a:r>
            <a:endParaRPr lang="en-CA" sz="1400" noProof="0" dirty="0"/>
          </a:p>
        </p:txBody>
      </p:sp>
    </p:spTree>
    <p:extLst>
      <p:ext uri="{BB962C8B-B14F-4D97-AF65-F5344CB8AC3E}">
        <p14:creationId xmlns:p14="http://schemas.microsoft.com/office/powerpoint/2010/main" val="1101024344"/>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5" name="Subtitle">
            <a:extLst>
              <a:ext uri="{FF2B5EF4-FFF2-40B4-BE49-F238E27FC236}">
                <a16:creationId xmlns:a16="http://schemas.microsoft.com/office/drawing/2014/main" id="{CF3CBCCF-FDD4-4BD9-A400-AA4DD8B58428}"/>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06883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10/23/2024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68554643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and tex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DB70B14A-247E-47A1-A166-7E652C2DAF4C}"/>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4" name="Subtitle">
            <a:extLst>
              <a:ext uri="{FF2B5EF4-FFF2-40B4-BE49-F238E27FC236}">
                <a16:creationId xmlns:a16="http://schemas.microsoft.com/office/drawing/2014/main" id="{502CC646-0C49-4F6D-8342-A02CBE1B8169}"/>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0755308-4D90-486C-A881-BD33886E2C3E}"/>
              </a:ext>
            </a:extLst>
          </p:cNvPr>
          <p:cNvSpPr>
            <a:spLocks noGrp="1"/>
          </p:cNvSpPr>
          <p:nvPr>
            <p:ph idx="14" hasCustomPrompt="1"/>
          </p:nvPr>
        </p:nvSpPr>
        <p:spPr>
          <a:xfrm>
            <a:off x="558344" y="1414386"/>
            <a:ext cx="5266194" cy="4607497"/>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13" name="Picture Placeholder">
            <a:extLst>
              <a:ext uri="{FF2B5EF4-FFF2-40B4-BE49-F238E27FC236}">
                <a16:creationId xmlns:a16="http://schemas.microsoft.com/office/drawing/2014/main" id="{075D00F3-091A-4C8B-8C51-F084E49C9713}"/>
              </a:ext>
            </a:extLst>
          </p:cNvPr>
          <p:cNvSpPr>
            <a:spLocks noGrp="1"/>
          </p:cNvSpPr>
          <p:nvPr>
            <p:ph type="pic" idx="1" hasCustomPrompt="1"/>
          </p:nvPr>
        </p:nvSpPr>
        <p:spPr>
          <a:xfrm>
            <a:off x="6375400" y="1314450"/>
            <a:ext cx="5258256" cy="4707442"/>
          </a:xfrm>
          <a:prstGeom prst="rect">
            <a:avLst/>
          </a:prstGeom>
        </p:spPr>
        <p:txBody>
          <a:bodyPr>
            <a:norm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noProof="0"/>
              <a:t>Insert picture</a:t>
            </a:r>
          </a:p>
        </p:txBody>
      </p:sp>
      <p:sp>
        <p:nvSpPr>
          <p:cNvPr id="11" name="Slide Number Placeholder">
            <a:extLst>
              <a:ext uri="{FF2B5EF4-FFF2-40B4-BE49-F238E27FC236}">
                <a16:creationId xmlns:a16="http://schemas.microsoft.com/office/drawing/2014/main" id="{2809CFEE-B3CE-434B-BE96-35F21DC5B94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351157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1A5C5A-0510-4C91-884B-493304B904E2}" type="slidenum">
              <a:rPr lang="en-CA" smtClean="0"/>
              <a:pPr/>
              <a:t>‹#›</a:t>
            </a:fld>
            <a:endParaRPr lang="en-CA"/>
          </a:p>
        </p:txBody>
      </p:sp>
    </p:spTree>
    <p:extLst>
      <p:ext uri="{BB962C8B-B14F-4D97-AF65-F5344CB8AC3E}">
        <p14:creationId xmlns:p14="http://schemas.microsoft.com/office/powerpoint/2010/main" val="415744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A9D8F4DD-097D-4592-8CEA-8B64ED8DB337}"/>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rmAutofit/>
          </a:bodyPr>
          <a:lstStyle>
            <a:lvl1pPr algn="l">
              <a:lnSpc>
                <a:spcPct val="100000"/>
              </a:lnSpc>
              <a:defRPr sz="3600" b="1">
                <a:latin typeface="Arial" panose="020B0604020202020204" pitchFamily="34" charset="0"/>
                <a:cs typeface="Arial" panose="020B0604020202020204" pitchFamily="34" charset="0"/>
              </a:defRPr>
            </a:lvl1pPr>
          </a:lstStyle>
          <a:p>
            <a:r>
              <a:rPr lang="en-CA" noProof="0"/>
              <a:t>Edit title</a:t>
            </a:r>
          </a:p>
        </p:txBody>
      </p:sp>
      <p:sp>
        <p:nvSpPr>
          <p:cNvPr id="20" name="Subtitle">
            <a:extLst>
              <a:ext uri="{FF2B5EF4-FFF2-40B4-BE49-F238E27FC236}">
                <a16:creationId xmlns:a16="http://schemas.microsoft.com/office/drawing/2014/main" id="{7D31FFB0-63B3-4583-97D8-F991BD83D41A}"/>
              </a:ext>
            </a:extLst>
          </p:cNvPr>
          <p:cNvSpPr>
            <a:spLocks noGrp="1"/>
          </p:cNvSpPr>
          <p:nvPr>
            <p:ph type="subTitle" idx="1" hasCustomPrompt="1"/>
          </p:nvPr>
        </p:nvSpPr>
        <p:spPr>
          <a:xfrm>
            <a:off x="554934" y="1978819"/>
            <a:ext cx="5526713" cy="915580"/>
          </a:xfrm>
          <a:prstGeom prst="rect">
            <a:avLst/>
          </a:prstGeom>
        </p:spPr>
        <p:txBody>
          <a:bodyPr lIns="0" tIns="0" rIns="0" bIns="0">
            <a:normAutofit/>
          </a:bodyPr>
          <a:lstStyle>
            <a:lvl1pPr marL="0" indent="0" algn="l">
              <a:lnSpc>
                <a:spcPct val="100000"/>
              </a:lnSpc>
              <a:buNone/>
              <a:defRPr sz="2800" b="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subtitle</a:t>
            </a:r>
          </a:p>
        </p:txBody>
      </p:sp>
      <p:sp>
        <p:nvSpPr>
          <p:cNvPr id="21" name="Date &amp; Version">
            <a:extLst>
              <a:ext uri="{FF2B5EF4-FFF2-40B4-BE49-F238E27FC236}">
                <a16:creationId xmlns:a16="http://schemas.microsoft.com/office/drawing/2014/main" id="{FC04C94B-E4A3-410C-8BA9-F875E7545532}"/>
              </a:ext>
            </a:extLst>
          </p:cNvPr>
          <p:cNvSpPr>
            <a:spLocks noGrp="1"/>
          </p:cNvSpPr>
          <p:nvPr>
            <p:ph type="body" sz="quarter" idx="13" hasCustomPrompt="1"/>
          </p:nvPr>
        </p:nvSpPr>
        <p:spPr>
          <a:xfrm>
            <a:off x="557453" y="2911696"/>
            <a:ext cx="5539144" cy="400818"/>
          </a:xfrm>
          <a:prstGeom prst="rect">
            <a:avLst/>
          </a:prstGeom>
          <a:noFill/>
          <a:ln>
            <a:noFill/>
          </a:ln>
        </p:spPr>
        <p:txBody>
          <a:bodyPr lIns="0" tIns="0" rIns="0" bIns="0" anchor="b">
            <a:normAutofit/>
          </a:bodyPr>
          <a:lstStyle>
            <a:lvl1pPr marL="0" indent="0">
              <a:buNone/>
              <a:defRPr sz="1800" b="0">
                <a:solidFill>
                  <a:schemeClr val="tx1"/>
                </a:solidFill>
                <a:latin typeface="Arial" panose="020B0604020202020204" pitchFamily="34" charset="0"/>
                <a:cs typeface="Arial" panose="020B0604020202020204" pitchFamily="34" charset="0"/>
              </a:defRPr>
            </a:lvl1pPr>
          </a:lstStyle>
          <a:p>
            <a:pPr lvl="0"/>
            <a:r>
              <a:rPr lang="en-CA" noProof="0"/>
              <a:t>Date | Version</a:t>
            </a:r>
          </a:p>
        </p:txBody>
      </p:sp>
      <p:cxnSp>
        <p:nvCxnSpPr>
          <p:cNvPr id="22" name="Straight Connector">
            <a:extLst>
              <a:ext uri="{FF2B5EF4-FFF2-40B4-BE49-F238E27FC236}">
                <a16:creationId xmlns:a16="http://schemas.microsoft.com/office/drawing/2014/main" id="{9C80198D-08DD-411E-924D-A1D80159A599}"/>
              </a:ext>
              <a:ext uri="{C183D7F6-B498-43B3-948B-1728B52AA6E4}">
                <adec:decorative xmlns:adec="http://schemas.microsoft.com/office/drawing/2017/decorative" val="1"/>
              </a:ext>
            </a:extLst>
          </p:cNvPr>
          <p:cNvCxnSpPr>
            <a:cxnSpLocks/>
          </p:cNvCxnSpPr>
          <p:nvPr/>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FIP">
            <a:extLst>
              <a:ext uri="{FF2B5EF4-FFF2-40B4-BE49-F238E27FC236}">
                <a16:creationId xmlns:a16="http://schemas.microsoft.com/office/drawing/2014/main" id="{2DC7631A-A9E6-4402-B697-CC389066D0C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124" y="4091450"/>
            <a:ext cx="2747167" cy="219774"/>
          </a:xfrm>
          <a:prstGeom prst="rect">
            <a:avLst/>
          </a:prstGeom>
        </p:spPr>
      </p:pic>
      <p:pic>
        <p:nvPicPr>
          <p:cNvPr id="24" name="Canada Wordmark">
            <a:extLst>
              <a:ext uri="{FF2B5EF4-FFF2-40B4-BE49-F238E27FC236}">
                <a16:creationId xmlns:a16="http://schemas.microsoft.com/office/drawing/2014/main" id="{D13F25BC-7601-4A53-9419-EE8F6370E605}"/>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3839" y="3982749"/>
            <a:ext cx="1386168" cy="328476"/>
          </a:xfrm>
          <a:prstGeom prst="rect">
            <a:avLst/>
          </a:prstGeom>
        </p:spPr>
      </p:pic>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dirty="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dirty="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398477" y="6071356"/>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dirty="0">
                <a:solidFill>
                  <a:schemeClr val="bg1"/>
                </a:solidFill>
                <a:latin typeface="Arial" panose="020B0604020202020204" pitchFamily="34" charset="0"/>
                <a:cs typeface="Arial" panose="020B0604020202020204" pitchFamily="34" charset="0"/>
              </a:rPr>
              <a:t>Powering world-class technology for Government</a:t>
            </a:r>
          </a:p>
          <a:p>
            <a:pPr algn="r"/>
            <a:endParaRPr lang="en-CA" sz="1400" noProof="0" dirty="0"/>
          </a:p>
        </p:txBody>
      </p:sp>
    </p:spTree>
    <p:extLst>
      <p:ext uri="{BB962C8B-B14F-4D97-AF65-F5344CB8AC3E}">
        <p14:creationId xmlns:p14="http://schemas.microsoft.com/office/powerpoint/2010/main" val="2631389202"/>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B7610E3-0161-4A79-A059-3C5581B22867}"/>
              </a:ext>
            </a:extLst>
          </p:cNvPr>
          <p:cNvSpPr>
            <a:spLocks noGrp="1"/>
          </p:cNvSpPr>
          <p:nvPr>
            <p:ph type="title" hasCustomPrompt="1"/>
          </p:nvPr>
        </p:nvSpPr>
        <p:spPr>
          <a:xfrm>
            <a:off x="550863" y="1314450"/>
            <a:ext cx="11093450" cy="1997075"/>
          </a:xfrm>
          <a:prstGeom prst="rect">
            <a:avLst/>
          </a:prstGeom>
        </p:spPr>
        <p:txBody>
          <a:bodyPr lIns="0" tIns="0" rIns="0" bIns="0" anchor="b">
            <a:normAutofit/>
          </a:bodyPr>
          <a:lstStyle>
            <a:lvl1pPr>
              <a:defRPr sz="3600" b="1">
                <a:solidFill>
                  <a:schemeClr val="tx1"/>
                </a:solidFill>
              </a:defRPr>
            </a:lvl1pPr>
          </a:lstStyle>
          <a:p>
            <a:r>
              <a:rPr lang="en-CA" noProof="0"/>
              <a:t>Edit title</a:t>
            </a:r>
          </a:p>
        </p:txBody>
      </p:sp>
      <p:sp>
        <p:nvSpPr>
          <p:cNvPr id="4" name="Subtitle">
            <a:extLst>
              <a:ext uri="{FF2B5EF4-FFF2-40B4-BE49-F238E27FC236}">
                <a16:creationId xmlns:a16="http://schemas.microsoft.com/office/drawing/2014/main" id="{B56A3E4A-29C7-4F86-B81E-122F3798EABE}"/>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6D494E4A-739E-4CEA-AD01-73B2216A5420}"/>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2400240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5" name="Subtitle">
            <a:extLst>
              <a:ext uri="{FF2B5EF4-FFF2-40B4-BE49-F238E27FC236}">
                <a16:creationId xmlns:a16="http://schemas.microsoft.com/office/drawing/2014/main" id="{CF3CBCCF-FDD4-4BD9-A400-AA4DD8B58428}"/>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dirty="0"/>
              <a:t>Edit subtitle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35678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DB70B14A-247E-47A1-A166-7E652C2DAF4C}"/>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4" name="Subtitle">
            <a:extLst>
              <a:ext uri="{FF2B5EF4-FFF2-40B4-BE49-F238E27FC236}">
                <a16:creationId xmlns:a16="http://schemas.microsoft.com/office/drawing/2014/main" id="{502CC646-0C49-4F6D-8342-A02CBE1B8169}"/>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0755308-4D90-486C-A881-BD33886E2C3E}"/>
              </a:ext>
            </a:extLst>
          </p:cNvPr>
          <p:cNvSpPr>
            <a:spLocks noGrp="1"/>
          </p:cNvSpPr>
          <p:nvPr>
            <p:ph idx="14" hasCustomPrompt="1"/>
          </p:nvPr>
        </p:nvSpPr>
        <p:spPr>
          <a:xfrm>
            <a:off x="558344" y="1414386"/>
            <a:ext cx="5266194" cy="4607497"/>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13" name="Picture Placeholder">
            <a:extLst>
              <a:ext uri="{FF2B5EF4-FFF2-40B4-BE49-F238E27FC236}">
                <a16:creationId xmlns:a16="http://schemas.microsoft.com/office/drawing/2014/main" id="{075D00F3-091A-4C8B-8C51-F084E49C9713}"/>
              </a:ext>
            </a:extLst>
          </p:cNvPr>
          <p:cNvSpPr>
            <a:spLocks noGrp="1"/>
          </p:cNvSpPr>
          <p:nvPr>
            <p:ph type="pic" idx="1" hasCustomPrompt="1"/>
          </p:nvPr>
        </p:nvSpPr>
        <p:spPr>
          <a:xfrm>
            <a:off x="6375400" y="1314450"/>
            <a:ext cx="5258256" cy="4707442"/>
          </a:xfrm>
          <a:prstGeom prst="rect">
            <a:avLst/>
          </a:prstGeom>
        </p:spPr>
        <p:txBody>
          <a:bodyPr>
            <a:norm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noProof="0"/>
              <a:t>Insert picture</a:t>
            </a:r>
          </a:p>
        </p:txBody>
      </p:sp>
      <p:sp>
        <p:nvSpPr>
          <p:cNvPr id="11" name="Slide Number Placeholder">
            <a:extLst>
              <a:ext uri="{FF2B5EF4-FFF2-40B4-BE49-F238E27FC236}">
                <a16:creationId xmlns:a16="http://schemas.microsoft.com/office/drawing/2014/main" id="{2809CFEE-B3CE-434B-BE96-35F21DC5B94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697204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agination">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77B2E37D-3B54-46C0-ABB5-6B18F9FF6D90}"/>
              </a:ext>
            </a:extLst>
          </p:cNvPr>
          <p:cNvSpPr>
            <a:spLocks noGrp="1"/>
          </p:cNvSpPr>
          <p:nvPr>
            <p:ph type="title" hasCustomPrompt="1"/>
          </p:nvPr>
        </p:nvSpPr>
        <p:spPr>
          <a:xfrm>
            <a:off x="559932"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3" name="Subtitle">
            <a:extLst>
              <a:ext uri="{FF2B5EF4-FFF2-40B4-BE49-F238E27FC236}">
                <a16:creationId xmlns:a16="http://schemas.microsoft.com/office/drawing/2014/main" id="{5AF7F176-F135-4C88-803C-DEC3D4FB6A30}"/>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8" name="Straight Connector">
            <a:extLst>
              <a:ext uri="{FF2B5EF4-FFF2-40B4-BE49-F238E27FC236}">
                <a16:creationId xmlns:a16="http://schemas.microsoft.com/office/drawing/2014/main" id="{56E19AFC-14DA-427C-B996-D71E40D58CFA}"/>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9" name="Slide Number Placeholder">
            <a:extLst>
              <a:ext uri="{FF2B5EF4-FFF2-40B4-BE49-F238E27FC236}">
                <a16:creationId xmlns:a16="http://schemas.microsoft.com/office/drawing/2014/main" id="{7B5E0DA8-5EE7-48B3-9D94-ECD86E9F980C}"/>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204889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nex">
    <p:bg>
      <p:bgPr>
        <a:solidFill>
          <a:schemeClr val="bg1"/>
        </a:solidFill>
        <a:effectLst/>
      </p:bgPr>
    </p:bg>
    <p:spTree>
      <p:nvGrpSpPr>
        <p:cNvPr id="1" name=""/>
        <p:cNvGrpSpPr/>
        <p:nvPr/>
      </p:nvGrpSpPr>
      <p:grpSpPr>
        <a:xfrm>
          <a:off x="0" y="0"/>
          <a:ext cx="0" cy="0"/>
          <a:chOff x="0" y="0"/>
          <a:chExt cx="0" cy="0"/>
        </a:xfrm>
      </p:grpSpPr>
      <p:pic>
        <p:nvPicPr>
          <p:cNvPr id="5" name="Picture 4" descr="Annex">
            <a:extLst>
              <a:ext uri="{FF2B5EF4-FFF2-40B4-BE49-F238E27FC236}">
                <a16:creationId xmlns:a16="http://schemas.microsoft.com/office/drawing/2014/main" id="{63B4F51E-A672-485A-B6C0-278A1A7619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47" r="893" b="447"/>
          <a:stretch/>
        </p:blipFill>
        <p:spPr>
          <a:xfrm>
            <a:off x="0" y="-1"/>
            <a:ext cx="12192000" cy="6858001"/>
          </a:xfrm>
          <a:prstGeom prst="rect">
            <a:avLst/>
          </a:prstGeom>
        </p:spPr>
      </p:pic>
      <p:sp>
        <p:nvSpPr>
          <p:cNvPr id="12" name="Title" descr="Annex">
            <a:extLst>
              <a:ext uri="{FF2B5EF4-FFF2-40B4-BE49-F238E27FC236}">
                <a16:creationId xmlns:a16="http://schemas.microsoft.com/office/drawing/2014/main" id="{0DB6BDFA-2B8B-4301-BEAE-DACA76C1F050}"/>
              </a:ext>
            </a:extLst>
          </p:cNvPr>
          <p:cNvSpPr txBox="1"/>
          <p:nvPr userDrawn="1"/>
        </p:nvSpPr>
        <p:spPr>
          <a:xfrm>
            <a:off x="547686" y="2752917"/>
            <a:ext cx="11093449" cy="553998"/>
          </a:xfrm>
          <a:prstGeom prst="rect">
            <a:avLst/>
          </a:prstGeom>
          <a:noFill/>
        </p:spPr>
        <p:txBody>
          <a:bodyPr wrap="square" lIns="0" tIns="0" rIns="0" bIns="0" rtlCol="0">
            <a:spAutoFit/>
          </a:bodyPr>
          <a:lstStyle/>
          <a:p>
            <a:r>
              <a:rPr lang="en-CA" sz="3600" b="1" noProof="0" dirty="0">
                <a:solidFill>
                  <a:schemeClr val="tx1"/>
                </a:solidFill>
              </a:rPr>
              <a:t>Annex</a:t>
            </a:r>
          </a:p>
        </p:txBody>
      </p:sp>
      <p:sp>
        <p:nvSpPr>
          <p:cNvPr id="8" name="Subtitle">
            <a:extLst>
              <a:ext uri="{FF2B5EF4-FFF2-40B4-BE49-F238E27FC236}">
                <a16:creationId xmlns:a16="http://schemas.microsoft.com/office/drawing/2014/main" id="{707F11FB-7788-4047-B1AE-C24B953370BA}"/>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dirty="0"/>
              <a:t>Edit subtitle</a:t>
            </a:r>
          </a:p>
        </p:txBody>
      </p:sp>
      <p:sp>
        <p:nvSpPr>
          <p:cNvPr id="6" name="Slide Number Placeholder">
            <a:extLst>
              <a:ext uri="{FF2B5EF4-FFF2-40B4-BE49-F238E27FC236}">
                <a16:creationId xmlns:a16="http://schemas.microsoft.com/office/drawing/2014/main" id="{55AC884F-7451-4A8E-B820-A8BC0F2B3B54}"/>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294865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and Pagination">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0086EC0A-325D-4BEF-9D0E-74F1261D536D}"/>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276111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11083690"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lnSpc>
                <a:spcPct val="120000"/>
              </a:lnSpc>
              <a:spcBef>
                <a:spcPts val="0"/>
              </a:spcBef>
              <a:spcAft>
                <a:spcPts val="600"/>
              </a:spcAft>
              <a:defRPr sz="2000" b="0">
                <a:solidFill>
                  <a:schemeClr val="tx1"/>
                </a:solidFill>
              </a:defRPr>
            </a:lvl1pPr>
            <a:lvl2pPr>
              <a:lnSpc>
                <a:spcPct val="120000"/>
              </a:lnSpc>
              <a:spcBef>
                <a:spcPts val="0"/>
              </a:spcBef>
              <a:spcAft>
                <a:spcPts val="600"/>
              </a:spcAft>
              <a:defRPr sz="1800" b="0">
                <a:solidFill>
                  <a:schemeClr val="tx1"/>
                </a:solidFill>
              </a:defRPr>
            </a:lvl2pPr>
            <a:lvl3pPr>
              <a:lnSpc>
                <a:spcPct val="120000"/>
              </a:lnSpc>
              <a:spcBef>
                <a:spcPts val="0"/>
              </a:spcBef>
              <a:spcAft>
                <a:spcPts val="600"/>
              </a:spcAft>
              <a:defRPr sz="1800" b="0">
                <a:solidFill>
                  <a:schemeClr val="tx1"/>
                </a:solidFill>
              </a:defRPr>
            </a:lvl3pPr>
            <a:lvl4pPr>
              <a:lnSpc>
                <a:spcPct val="120000"/>
              </a:lnSpc>
              <a:spcBef>
                <a:spcPts val="0"/>
              </a:spcBef>
              <a:spcAft>
                <a:spcPts val="600"/>
              </a:spcAft>
              <a:defRPr sz="1800" b="0">
                <a:solidFill>
                  <a:schemeClr val="tx1"/>
                </a:solidFill>
              </a:defRPr>
            </a:lvl4pPr>
          </a:lstStyle>
          <a:p>
            <a:pPr lvl="0"/>
            <a:r>
              <a:rPr lang="en-CA" noProof="0" dirty="0"/>
              <a:t>Heading</a:t>
            </a:r>
          </a:p>
          <a:p>
            <a:pPr lvl="1"/>
            <a:r>
              <a:rPr lang="en-CA" noProof="0" dirty="0"/>
              <a:t>Second level</a:t>
            </a:r>
          </a:p>
          <a:p>
            <a:pPr lvl="2"/>
            <a:r>
              <a:rPr lang="en-CA" noProof="0" dirty="0"/>
              <a:t>Third level</a:t>
            </a:r>
          </a:p>
          <a:p>
            <a:pPr lvl="3"/>
            <a:r>
              <a:rPr lang="en-CA" noProof="0" dirty="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3317003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03434C23-FF15-0403-C812-FBD0043DB0F0}"/>
              </a:ext>
              <a:ext uri="{C183D7F6-B498-43B3-948B-1728B52AA6E4}">
                <adec:decorative xmlns:adec="http://schemas.microsoft.com/office/drawing/2017/decorative" val="1"/>
              </a:ext>
            </a:extLst>
          </p:cNvPr>
          <p:cNvSpPr/>
          <p:nvPr userDrawn="1"/>
        </p:nvSpPr>
        <p:spPr>
          <a:xfrm>
            <a:off x="-5410" y="6778486"/>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noProof="0" dirty="0"/>
          </a:p>
        </p:txBody>
      </p:sp>
      <p:sp>
        <p:nvSpPr>
          <p:cNvPr id="3" name="TextBox 2">
            <a:extLst>
              <a:ext uri="{FF2B5EF4-FFF2-40B4-BE49-F238E27FC236}">
                <a16:creationId xmlns:a16="http://schemas.microsoft.com/office/drawing/2014/main" id="{CEA44797-8C89-BB83-608C-0E8445A4217B}"/>
              </a:ext>
            </a:extLst>
          </p:cNvPr>
          <p:cNvSpPr txBox="1"/>
          <p:nvPr userDrawn="1">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574323213"/>
      </p:ext>
    </p:extLst>
  </p:cSld>
  <p:clrMap bg1="lt1" tx1="dk1" bg2="lt2" tx2="dk2" accent1="accent1" accent2="accent2" accent3="accent3" accent4="accent4" accent5="accent5" accent6="accent6" hlink="hlink" folHlink="folHlink"/>
  <p:sldLayoutIdLst>
    <p:sldLayoutId id="2147483674" r:id="rId1"/>
    <p:sldLayoutId id="2147483672" r:id="rId2"/>
    <p:sldLayoutId id="2147483660" r:id="rId3"/>
    <p:sldLayoutId id="2147483661" r:id="rId4"/>
    <p:sldLayoutId id="2147483663" r:id="rId5"/>
    <p:sldLayoutId id="2147483664" r:id="rId6"/>
    <p:sldLayoutId id="2147483671" r:id="rId7"/>
    <p:sldLayoutId id="2147483665" r:id="rId8"/>
    <p:sldLayoutId id="2147483673" r:id="rId9"/>
  </p:sldLayoutIdLst>
  <p:hf hdr="0" ftr="0" dt="0"/>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E36636D-D922-432D-A958-524484B5923D}" type="datetimeFigureOut">
              <a:rPr lang="en-US" smtClean="0"/>
              <a:pPr/>
              <a:t>10/23/2024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F28FB93-0A08-4E7D-8E63-9EFA29F1E093}" type="slidenum">
              <a:rPr lang="en-US" smtClean="0"/>
              <a:pPr/>
              <a:t>‹#›</a:t>
            </a:fld>
            <a:endParaRPr lang="en-US" dirty="0"/>
          </a:p>
        </p:txBody>
      </p:sp>
      <p:sp>
        <p:nvSpPr>
          <p:cNvPr id="7" name="Rectangle">
            <a:extLst>
              <a:ext uri="{FF2B5EF4-FFF2-40B4-BE49-F238E27FC236}">
                <a16:creationId xmlns:a16="http://schemas.microsoft.com/office/drawing/2014/main" id="{DD346BA3-61EA-A32E-82F5-CEB64959DE69}"/>
              </a:ext>
              <a:ext uri="{C183D7F6-B498-43B3-948B-1728B52AA6E4}">
                <adec:decorative xmlns:adec="http://schemas.microsoft.com/office/drawing/2017/decorative" val="1"/>
              </a:ext>
            </a:extLst>
          </p:cNvPr>
          <p:cNvSpPr/>
          <p:nvPr userDrawn="1"/>
        </p:nvSpPr>
        <p:spPr>
          <a:xfrm>
            <a:off x="-5410" y="6778486"/>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noProof="0"/>
          </a:p>
        </p:txBody>
      </p:sp>
      <p:sp>
        <p:nvSpPr>
          <p:cNvPr id="8" name="TextBox 7">
            <a:extLst>
              <a:ext uri="{FF2B5EF4-FFF2-40B4-BE49-F238E27FC236}">
                <a16:creationId xmlns:a16="http://schemas.microsoft.com/office/drawing/2014/main" id="{86FAEDB6-8145-C084-8AC2-3AE80AA2A046}"/>
              </a:ext>
            </a:extLst>
          </p:cNvPr>
          <p:cNvSpPr txBox="1"/>
          <p:nvPr userDrawn="1">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US"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2764069727"/>
      </p:ext>
    </p:extLst>
  </p:cSld>
  <p:clrMap bg1="dk1" tx1="lt1" bg2="dk2" tx2="lt2" accent1="accent1" accent2="accent2" accent3="accent3" accent4="accent4" accent5="accent5" accent6="accent6" hlink="hlink" folHlink="folHlink"/>
  <p:sldLayoutIdLst>
    <p:sldLayoutId id="2147483873" r:id="rId1"/>
    <p:sldLayoutId id="2147483861" r:id="rId2"/>
    <p:sldLayoutId id="2147483872" r:id="rId3"/>
    <p:sldLayoutId id="2147483857" r:id="rId4"/>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18" Type="http://schemas.openxmlformats.org/officeDocument/2006/relationships/image" Target="../media/image31.png"/><Relationship Id="rId3" Type="http://schemas.openxmlformats.org/officeDocument/2006/relationships/image" Target="../media/image34.png"/><Relationship Id="rId21" Type="http://schemas.openxmlformats.org/officeDocument/2006/relationships/image" Target="../media/image46.png"/><Relationship Id="rId7" Type="http://schemas.openxmlformats.org/officeDocument/2006/relationships/image" Target="../media/image38.png"/><Relationship Id="rId12" Type="http://schemas.openxmlformats.org/officeDocument/2006/relationships/image" Target="../media/image22.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26.png"/><Relationship Id="rId24" Type="http://schemas.openxmlformats.org/officeDocument/2006/relationships/image" Target="../media/image49.png"/><Relationship Id="rId5" Type="http://schemas.openxmlformats.org/officeDocument/2006/relationships/image" Target="../media/image36.png"/><Relationship Id="rId15" Type="http://schemas.openxmlformats.org/officeDocument/2006/relationships/image" Target="../media/image20.png"/><Relationship Id="rId23" Type="http://schemas.openxmlformats.org/officeDocument/2006/relationships/image" Target="../media/image48.png"/><Relationship Id="rId10" Type="http://schemas.openxmlformats.org/officeDocument/2006/relationships/image" Target="../media/image41.png"/><Relationship Id="rId19" Type="http://schemas.openxmlformats.org/officeDocument/2006/relationships/image" Target="../media/image44.pn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3.png"/><Relationship Id="rId22"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66.jpg"/><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67.png"/><Relationship Id="rId2" Type="http://schemas.openxmlformats.org/officeDocument/2006/relationships/diagramData" Target="../diagrams/data11.xml"/><Relationship Id="rId1" Type="http://schemas.openxmlformats.org/officeDocument/2006/relationships/slideLayout" Target="../slideLayouts/slideLayout1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67.png"/><Relationship Id="rId2" Type="http://schemas.openxmlformats.org/officeDocument/2006/relationships/diagramData" Target="../diagrams/data14.xml"/><Relationship Id="rId1" Type="http://schemas.openxmlformats.org/officeDocument/2006/relationships/slideLayout" Target="../slideLayouts/slideLayout1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18" Type="http://schemas.openxmlformats.org/officeDocument/2006/relationships/image" Target="../media/image31.png"/><Relationship Id="rId3" Type="http://schemas.openxmlformats.org/officeDocument/2006/relationships/image" Target="../media/image34.png"/><Relationship Id="rId21" Type="http://schemas.openxmlformats.org/officeDocument/2006/relationships/image" Target="../media/image46.png"/><Relationship Id="rId7" Type="http://schemas.openxmlformats.org/officeDocument/2006/relationships/image" Target="../media/image38.png"/><Relationship Id="rId12" Type="http://schemas.openxmlformats.org/officeDocument/2006/relationships/image" Target="../media/image22.png"/><Relationship Id="rId17"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4.png"/><Relationship Id="rId20"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26.png"/><Relationship Id="rId24" Type="http://schemas.openxmlformats.org/officeDocument/2006/relationships/image" Target="../media/image49.png"/><Relationship Id="rId5" Type="http://schemas.openxmlformats.org/officeDocument/2006/relationships/image" Target="../media/image36.png"/><Relationship Id="rId15" Type="http://schemas.openxmlformats.org/officeDocument/2006/relationships/image" Target="../media/image20.png"/><Relationship Id="rId23" Type="http://schemas.openxmlformats.org/officeDocument/2006/relationships/image" Target="../media/image48.png"/><Relationship Id="rId10" Type="http://schemas.openxmlformats.org/officeDocument/2006/relationships/image" Target="../media/image41.png"/><Relationship Id="rId19" Type="http://schemas.openxmlformats.org/officeDocument/2006/relationships/image" Target="../media/image44.pn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3.png"/><Relationship Id="rId22" Type="http://schemas.openxmlformats.org/officeDocument/2006/relationships/image" Target="../media/image47.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6.jpg"/><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78EB-1290-4623-B240-0B95ACD7F5BC}"/>
              </a:ext>
            </a:extLst>
          </p:cNvPr>
          <p:cNvSpPr>
            <a:spLocks noGrp="1"/>
          </p:cNvSpPr>
          <p:nvPr>
            <p:ph type="ctrTitle"/>
          </p:nvPr>
        </p:nvSpPr>
        <p:spPr>
          <a:xfrm>
            <a:off x="550863" y="512763"/>
            <a:ext cx="6267948" cy="1452837"/>
          </a:xfrm>
        </p:spPr>
        <p:txBody>
          <a:bodyPr/>
          <a:lstStyle/>
          <a:p>
            <a:r>
              <a:rPr lang="en-US" dirty="0"/>
              <a:t>Internet of Things in the GC</a:t>
            </a:r>
            <a:endParaRPr lang="en-CA" dirty="0"/>
          </a:p>
        </p:txBody>
      </p:sp>
      <p:sp>
        <p:nvSpPr>
          <p:cNvPr id="3" name="Subtitle 2">
            <a:extLst>
              <a:ext uri="{FF2B5EF4-FFF2-40B4-BE49-F238E27FC236}">
                <a16:creationId xmlns:a16="http://schemas.microsoft.com/office/drawing/2014/main" id="{BB23A851-5D1E-44B1-9C46-B12C2C12390B}"/>
              </a:ext>
            </a:extLst>
          </p:cNvPr>
          <p:cNvSpPr>
            <a:spLocks noGrp="1"/>
          </p:cNvSpPr>
          <p:nvPr>
            <p:ph type="subTitle" idx="1"/>
          </p:nvPr>
        </p:nvSpPr>
        <p:spPr/>
        <p:txBody>
          <a:bodyPr/>
          <a:lstStyle/>
          <a:p>
            <a:endParaRPr lang="en-CA" dirty="0"/>
          </a:p>
        </p:txBody>
      </p:sp>
      <p:sp>
        <p:nvSpPr>
          <p:cNvPr id="4" name="Text Placeholder 3">
            <a:extLst>
              <a:ext uri="{FF2B5EF4-FFF2-40B4-BE49-F238E27FC236}">
                <a16:creationId xmlns:a16="http://schemas.microsoft.com/office/drawing/2014/main" id="{2EDDB835-5C3D-4671-80AF-D462153896D7}"/>
              </a:ext>
            </a:extLst>
          </p:cNvPr>
          <p:cNvSpPr>
            <a:spLocks noGrp="1"/>
          </p:cNvSpPr>
          <p:nvPr>
            <p:ph type="body" sz="quarter" idx="13"/>
          </p:nvPr>
        </p:nvSpPr>
        <p:spPr/>
        <p:txBody>
          <a:bodyPr/>
          <a:lstStyle/>
          <a:p>
            <a:endParaRPr lang="en-CA"/>
          </a:p>
        </p:txBody>
      </p:sp>
    </p:spTree>
    <p:extLst>
      <p:ext uri="{BB962C8B-B14F-4D97-AF65-F5344CB8AC3E}">
        <p14:creationId xmlns:p14="http://schemas.microsoft.com/office/powerpoint/2010/main" val="387645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5949-4E32-7067-883D-602E8B53ECAB}"/>
              </a:ext>
            </a:extLst>
          </p:cNvPr>
          <p:cNvSpPr txBox="1">
            <a:spLocks/>
          </p:cNvSpPr>
          <p:nvPr/>
        </p:nvSpPr>
        <p:spPr>
          <a:xfrm>
            <a:off x="1596580" y="1577340"/>
            <a:ext cx="8998839" cy="1851660"/>
          </a:xfrm>
          <a:prstGeom prst="rect">
            <a:avLst/>
          </a:prstGeom>
        </p:spPr>
        <p:txBody>
          <a:bodyPr>
            <a:noAutofit/>
          </a:bodyPr>
          <a:lstStyle>
            <a:lvl1pPr algn="l" defTabSz="914400" rtl="0" eaLnBrk="1" latinLnBrk="0" hangingPunct="1">
              <a:lnSpc>
                <a:spcPct val="90000"/>
              </a:lnSpc>
              <a:spcBef>
                <a:spcPct val="0"/>
              </a:spcBef>
              <a:buNone/>
              <a:defRPr sz="2000" kern="1200">
                <a:solidFill>
                  <a:schemeClr val="tx1"/>
                </a:solidFill>
                <a:latin typeface="+mj-lt"/>
                <a:ea typeface="+mj-ea"/>
                <a:cs typeface="+mj-cs"/>
              </a:defRPr>
            </a:lvl1pPr>
          </a:lstStyle>
          <a:p>
            <a:pPr algn="ctr"/>
            <a:r>
              <a:rPr lang="fr-FR" sz="4000" dirty="0">
                <a:effectLst>
                  <a:outerShdw blurRad="38100" dist="38100" dir="2700000" algn="tl">
                    <a:srgbClr val="000000">
                      <a:alpha val="43137"/>
                    </a:srgbClr>
                  </a:outerShdw>
                </a:effectLst>
                <a:latin typeface="Calibri"/>
                <a:ea typeface="Calibri" panose="020F0502020204030204" pitchFamily="34" charset="0"/>
                <a:cs typeface="Calibri"/>
              </a:rPr>
              <a:t>Internet des objets au sein du GC</a:t>
            </a:r>
            <a:br>
              <a:rPr lang="en-CA" sz="4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r>
              <a:rPr lang="en-CA" sz="4000" dirty="0">
                <a:effectLst>
                  <a:outerShdw blurRad="38100" dist="38100" dir="2700000" algn="tl">
                    <a:srgbClr val="000000">
                      <a:alpha val="43137"/>
                    </a:srgbClr>
                  </a:outerShdw>
                </a:effectLst>
                <a:latin typeface="Calibri"/>
                <a:ea typeface="Calibri" panose="020F0502020204030204" pitchFamily="34" charset="0"/>
                <a:cs typeface="Calibri"/>
              </a:rPr>
              <a:t>__________________________________</a:t>
            </a:r>
            <a:br>
              <a:rPr lang="en-CA" sz="4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br>
              <a:rPr lang="en-CA" sz="5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endParaRPr lang="en-CA" sz="5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645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2BBC-9CA8-41A6-9043-EC3C760CCDE5}"/>
              </a:ext>
            </a:extLst>
          </p:cNvPr>
          <p:cNvSpPr>
            <a:spLocks noGrp="1"/>
          </p:cNvSpPr>
          <p:nvPr>
            <p:ph type="title"/>
          </p:nvPr>
        </p:nvSpPr>
        <p:spPr>
          <a:xfrm>
            <a:off x="558344" y="525381"/>
            <a:ext cx="11083690" cy="507242"/>
          </a:xfrm>
        </p:spPr>
        <p:txBody>
          <a:bodyPr anchor="t">
            <a:normAutofit/>
          </a:bodyPr>
          <a:lstStyle/>
          <a:p>
            <a:r>
              <a:rPr lang="fr-CA" sz="2400" dirty="0"/>
              <a:t>Internet des objets – De quoi s’agit-il et pourquoi est-ce important?</a:t>
            </a:r>
          </a:p>
        </p:txBody>
      </p:sp>
      <p:graphicFrame>
        <p:nvGraphicFramePr>
          <p:cNvPr id="44" name="Content Placeholder 2">
            <a:extLst>
              <a:ext uri="{FF2B5EF4-FFF2-40B4-BE49-F238E27FC236}">
                <a16:creationId xmlns:a16="http://schemas.microsoft.com/office/drawing/2014/main" id="{D0AA24B8-C5C4-7E6C-9605-BAE7CB3BB553}"/>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305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87309D0-1CE3-48B5-B575-03FCD62B23A6}"/>
              </a:ext>
            </a:extLst>
          </p:cNvPr>
          <p:cNvSpPr/>
          <p:nvPr/>
        </p:nvSpPr>
        <p:spPr>
          <a:xfrm>
            <a:off x="3189370" y="4106455"/>
            <a:ext cx="2599241" cy="1050007"/>
          </a:xfrm>
          <a:prstGeom prst="roundRect">
            <a:avLst/>
          </a:prstGeom>
          <a:solidFill>
            <a:schemeClr val="accent3">
              <a:lumMod val="20000"/>
              <a:lumOff val="80000"/>
            </a:schemeClr>
          </a:solidFill>
          <a:ln w="12700" cap="flat" cmpd="sng" algn="ctr">
            <a:noFill/>
            <a:prstDash val="solid"/>
            <a:miter lim="800000"/>
          </a:ln>
          <a:effectLst/>
        </p:spPr>
        <p:txBody>
          <a:bodyPr rtlCol="0" anchor="ctr"/>
          <a:lstStyle/>
          <a:p>
            <a:pPr algn="ctr"/>
            <a:r>
              <a:rPr lang="fr-CA" sz="1400" b="1">
                <a:latin typeface="Century Gothic" panose="020F0302020204030204"/>
              </a:rPr>
              <a:t>63 % des Canadiens </a:t>
            </a:r>
            <a:r>
              <a:rPr lang="fr-CA" sz="1400">
                <a:latin typeface="Century Gothic" panose="020F0302020204030204"/>
              </a:rPr>
              <a:t>adopteront des appareils connectés d’ici </a:t>
            </a:r>
            <a:r>
              <a:rPr lang="fr-CA" sz="1400" b="1">
                <a:latin typeface="Century Gothic" panose="020F0302020204030204"/>
              </a:rPr>
              <a:t>5 ans</a:t>
            </a:r>
          </a:p>
        </p:txBody>
      </p:sp>
      <p:sp>
        <p:nvSpPr>
          <p:cNvPr id="2" name="Title 1">
            <a:extLst>
              <a:ext uri="{FF2B5EF4-FFF2-40B4-BE49-F238E27FC236}">
                <a16:creationId xmlns:a16="http://schemas.microsoft.com/office/drawing/2014/main" id="{15211FAB-1167-416D-B19C-D6E38B90C59D}"/>
              </a:ext>
            </a:extLst>
          </p:cNvPr>
          <p:cNvSpPr>
            <a:spLocks noGrp="1"/>
          </p:cNvSpPr>
          <p:nvPr>
            <p:ph type="title"/>
          </p:nvPr>
        </p:nvSpPr>
        <p:spPr>
          <a:xfrm>
            <a:off x="558343" y="525381"/>
            <a:ext cx="5438195" cy="507242"/>
          </a:xfrm>
        </p:spPr>
        <p:txBody>
          <a:bodyPr>
            <a:noAutofit/>
          </a:bodyPr>
          <a:lstStyle/>
          <a:p>
            <a:r>
              <a:rPr lang="fr-CA" sz="2800" dirty="0"/>
              <a:t>Internet des objets – Tendances et perturbations</a:t>
            </a:r>
            <a:br>
              <a:rPr lang="fr-CA" sz="2800" dirty="0"/>
            </a:br>
            <a:endParaRPr lang="fr-CA" sz="2800" dirty="0"/>
          </a:p>
        </p:txBody>
      </p:sp>
      <p:sp>
        <p:nvSpPr>
          <p:cNvPr id="5" name="Text Placeholder 4">
            <a:extLst>
              <a:ext uri="{FF2B5EF4-FFF2-40B4-BE49-F238E27FC236}">
                <a16:creationId xmlns:a16="http://schemas.microsoft.com/office/drawing/2014/main" id="{473EDC8B-C024-EBA5-BDB7-63D953BB686B}"/>
              </a:ext>
            </a:extLst>
          </p:cNvPr>
          <p:cNvSpPr>
            <a:spLocks noGrp="1"/>
          </p:cNvSpPr>
          <p:nvPr>
            <p:ph type="body" sz="quarter" idx="13"/>
          </p:nvPr>
        </p:nvSpPr>
        <p:spPr/>
        <p:txBody>
          <a:bodyPr/>
          <a:lstStyle/>
          <a:p>
            <a:endParaRPr lang="en-CA"/>
          </a:p>
        </p:txBody>
      </p:sp>
      <p:sp>
        <p:nvSpPr>
          <p:cNvPr id="3" name="Slide Number Placeholder 2">
            <a:extLst>
              <a:ext uri="{FF2B5EF4-FFF2-40B4-BE49-F238E27FC236}">
                <a16:creationId xmlns:a16="http://schemas.microsoft.com/office/drawing/2014/main" id="{9E531C6A-4956-45DA-B048-36D76D8DD64F}"/>
              </a:ext>
            </a:extLst>
          </p:cNvPr>
          <p:cNvSpPr>
            <a:spLocks noGrp="1"/>
          </p:cNvSpPr>
          <p:nvPr>
            <p:ph type="sldNum" sz="quarter" idx="4"/>
          </p:nvPr>
        </p:nvSpPr>
        <p:spPr/>
        <p:txBody>
          <a:bodyPr>
            <a:normAutofit/>
          </a:bodyPr>
          <a:lstStyle/>
          <a:p>
            <a:fld id="{901A5C5A-0510-4C91-884B-493304B904E2}" type="slidenum">
              <a:rPr lang="en-CA" sz="1600" smtClean="0"/>
              <a:pPr/>
              <a:t>12</a:t>
            </a:fld>
            <a:endParaRPr lang="en-CA" sz="1600"/>
          </a:p>
        </p:txBody>
      </p:sp>
      <p:sp>
        <p:nvSpPr>
          <p:cNvPr id="13" name="Rectangle: Rounded Corners 12">
            <a:extLst>
              <a:ext uri="{FF2B5EF4-FFF2-40B4-BE49-F238E27FC236}">
                <a16:creationId xmlns:a16="http://schemas.microsoft.com/office/drawing/2014/main" id="{18CC1568-DBEF-4186-B02E-76143140B56C}"/>
              </a:ext>
            </a:extLst>
          </p:cNvPr>
          <p:cNvSpPr/>
          <p:nvPr/>
        </p:nvSpPr>
        <p:spPr>
          <a:xfrm>
            <a:off x="73646" y="1112522"/>
            <a:ext cx="6685352" cy="2130917"/>
          </a:xfrm>
          <a:prstGeom prst="roundRect">
            <a:avLst/>
          </a:prstGeom>
          <a:solidFill>
            <a:srgbClr val="A02AB3"/>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2400" b="1" i="0" u="none" strike="noStrike" cap="none" normalizeH="0" baseline="0" noProof="0">
                <a:ln>
                  <a:noFill/>
                </a:ln>
                <a:solidFill>
                  <a:srgbClr val="FFFFFF"/>
                </a:solidFill>
                <a:effectLst/>
                <a:uLnTx/>
                <a:uFillTx/>
                <a:latin typeface="Century Gothic" panose="020F0302020204030204"/>
                <a:ea typeface="+mn-ea"/>
                <a:cs typeface="+mn-cs"/>
              </a:rPr>
              <a:t>Entre 5,5 et 12,6 billions de dollars </a:t>
            </a:r>
            <a:br>
              <a:rPr kumimoji="0" lang="fr-CA" sz="2800" b="1" i="0" u="none" strike="noStrike" cap="none" normalizeH="0" baseline="0" noProof="0">
                <a:ln>
                  <a:noFill/>
                </a:ln>
                <a:solidFill>
                  <a:srgbClr val="FFFFFF"/>
                </a:solidFill>
                <a:effectLst/>
                <a:uLnTx/>
                <a:uFillTx/>
                <a:latin typeface="Century Gothic" panose="020F0302020204030204"/>
                <a:ea typeface="+mn-ea"/>
                <a:cs typeface="+mn-cs"/>
              </a:rPr>
            </a:br>
            <a:r>
              <a:rPr kumimoji="0" lang="fr-CA" sz="1100" b="1" i="0" u="none" strike="noStrike" cap="none" normalizeH="0" baseline="0" noProof="0">
                <a:ln>
                  <a:noFill/>
                </a:ln>
                <a:solidFill>
                  <a:srgbClr val="FFFFFF"/>
                </a:solidFill>
                <a:effectLst/>
                <a:uLnTx/>
                <a:uFillTx/>
                <a:latin typeface="Century Gothic" panose="020F0302020204030204"/>
                <a:ea typeface="+mn-ea"/>
                <a:cs typeface="+mn-cs"/>
              </a:rPr>
              <a:t>Valeur estimative ajoutée d’ici 2030</a:t>
            </a:r>
            <a:br>
              <a:rPr kumimoji="0" lang="fr-CA" sz="1100" b="1" i="0" u="none" strike="noStrike" cap="none" normalizeH="0" baseline="0" noProof="0">
                <a:ln>
                  <a:noFill/>
                </a:ln>
                <a:solidFill>
                  <a:srgbClr val="FFFFFF"/>
                </a:solidFill>
                <a:effectLst/>
                <a:uLnTx/>
                <a:uFillTx/>
                <a:latin typeface="Century Gothic" panose="020F0302020204030204"/>
                <a:ea typeface="+mn-ea"/>
                <a:cs typeface="+mn-cs"/>
              </a:rPr>
            </a:br>
            <a:r>
              <a:rPr kumimoji="0" lang="fr-CA" sz="1100" b="1" i="0" u="none" strike="noStrike" cap="none" normalizeH="0" baseline="0" noProof="0">
                <a:ln>
                  <a:noFill/>
                </a:ln>
                <a:solidFill>
                  <a:srgbClr val="FFFFFF"/>
                </a:solidFill>
                <a:effectLst/>
                <a:uLnTx/>
                <a:uFillTx/>
                <a:latin typeface="Century Gothic" panose="020F0302020204030204"/>
                <a:ea typeface="+mn-ea"/>
                <a:cs typeface="+mn-cs"/>
              </a:rPr>
              <a:t>- McKinsey, Catching up to an Accelerating Opportunity</a:t>
            </a:r>
          </a:p>
        </p:txBody>
      </p:sp>
      <p:grpSp>
        <p:nvGrpSpPr>
          <p:cNvPr id="14" name="Group 13">
            <a:extLst>
              <a:ext uri="{FF2B5EF4-FFF2-40B4-BE49-F238E27FC236}">
                <a16:creationId xmlns:a16="http://schemas.microsoft.com/office/drawing/2014/main" id="{2D31B221-61C8-440B-8017-A3324EC7AE10}"/>
              </a:ext>
            </a:extLst>
          </p:cNvPr>
          <p:cNvGrpSpPr/>
          <p:nvPr/>
        </p:nvGrpSpPr>
        <p:grpSpPr>
          <a:xfrm>
            <a:off x="155565" y="2250448"/>
            <a:ext cx="2874852" cy="788876"/>
            <a:chOff x="3329896" y="1384710"/>
            <a:chExt cx="3580269" cy="1204858"/>
          </a:xfrm>
        </p:grpSpPr>
        <p:sp>
          <p:nvSpPr>
            <p:cNvPr id="15" name="Rectangle: Rounded Corners 14">
              <a:extLst>
                <a:ext uri="{FF2B5EF4-FFF2-40B4-BE49-F238E27FC236}">
                  <a16:creationId xmlns:a16="http://schemas.microsoft.com/office/drawing/2014/main" id="{D4C1BAE6-6CD8-4351-A147-A9E75CD1BC45}"/>
                </a:ext>
              </a:extLst>
            </p:cNvPr>
            <p:cNvSpPr/>
            <p:nvPr/>
          </p:nvSpPr>
          <p:spPr>
            <a:xfrm>
              <a:off x="3329896" y="1384710"/>
              <a:ext cx="3580269" cy="120485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1400" b="1" i="0" u="none" strike="noStrike" cap="none" normalizeH="0" baseline="0" noProof="0">
                  <a:ln>
                    <a:noFill/>
                  </a:ln>
                  <a:solidFill>
                    <a:srgbClr val="33333C"/>
                  </a:solidFill>
                  <a:effectLst/>
                  <a:uLnTx/>
                  <a:uFillTx/>
                  <a:latin typeface="Century Gothic" panose="020F0302020204030204"/>
                  <a:ea typeface="+mn-ea"/>
                  <a:cs typeface="+mn-cs"/>
                </a:rPr>
                <a:t>    PIB du Canada = 1,64 T$</a:t>
              </a:r>
            </a:p>
          </p:txBody>
        </p:sp>
        <p:pic>
          <p:nvPicPr>
            <p:cNvPr id="16" name="Graphic 15" descr="Maple Leaf with solid fill">
              <a:extLst>
                <a:ext uri="{FF2B5EF4-FFF2-40B4-BE49-F238E27FC236}">
                  <a16:creationId xmlns:a16="http://schemas.microsoft.com/office/drawing/2014/main" id="{2022B1A7-D789-4797-A328-8C5A49E6F6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1446" y="1670480"/>
              <a:ext cx="464241" cy="464241"/>
            </a:xfrm>
            <a:prstGeom prst="rect">
              <a:avLst/>
            </a:prstGeom>
          </p:spPr>
        </p:pic>
      </p:grpSp>
      <p:grpSp>
        <p:nvGrpSpPr>
          <p:cNvPr id="17" name="Group 16">
            <a:extLst>
              <a:ext uri="{FF2B5EF4-FFF2-40B4-BE49-F238E27FC236}">
                <a16:creationId xmlns:a16="http://schemas.microsoft.com/office/drawing/2014/main" id="{9EBC2CBD-69E9-4889-8D49-BAD9E67FB91C}"/>
              </a:ext>
            </a:extLst>
          </p:cNvPr>
          <p:cNvGrpSpPr/>
          <p:nvPr/>
        </p:nvGrpSpPr>
        <p:grpSpPr>
          <a:xfrm>
            <a:off x="3092038" y="2250448"/>
            <a:ext cx="3632768" cy="788876"/>
            <a:chOff x="4195984" y="2092728"/>
            <a:chExt cx="3696328" cy="982838"/>
          </a:xfrm>
        </p:grpSpPr>
        <p:sp>
          <p:nvSpPr>
            <p:cNvPr id="18" name="Rectangle: Rounded Corners 17">
              <a:extLst>
                <a:ext uri="{FF2B5EF4-FFF2-40B4-BE49-F238E27FC236}">
                  <a16:creationId xmlns:a16="http://schemas.microsoft.com/office/drawing/2014/main" id="{4C8ACFDD-CF71-4F52-A747-DE59C83BF881}"/>
                </a:ext>
              </a:extLst>
            </p:cNvPr>
            <p:cNvSpPr/>
            <p:nvPr/>
          </p:nvSpPr>
          <p:spPr>
            <a:xfrm>
              <a:off x="4195984" y="2092728"/>
              <a:ext cx="3679302" cy="98283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b="1" i="0" u="none" strike="noStrike" cap="none" normalizeH="0" baseline="0" noProof="0">
                  <a:ln>
                    <a:noFill/>
                  </a:ln>
                  <a:solidFill>
                    <a:srgbClr val="33333C"/>
                  </a:solidFill>
                  <a:effectLst/>
                  <a:uLnTx/>
                  <a:uFillTx/>
                  <a:latin typeface="Century Gothic" panose="020F0302020204030204"/>
                  <a:ea typeface="+mn-ea"/>
                  <a:cs typeface="+mn-cs"/>
                </a:rPr>
                <a:t>   </a:t>
              </a:r>
              <a:r>
                <a:rPr kumimoji="0" lang="fr-CA" sz="1200" b="0" i="0" u="none" strike="noStrike" cap="none" normalizeH="0" baseline="0" noProof="0">
                  <a:ln>
                    <a:noFill/>
                  </a:ln>
                  <a:solidFill>
                    <a:srgbClr val="33333C"/>
                  </a:solidFill>
                  <a:effectLst/>
                  <a:uLnTx/>
                  <a:uFillTx/>
                  <a:latin typeface="Century Gothic" panose="020F0302020204030204"/>
                  <a:ea typeface="+mn-ea"/>
                  <a:cs typeface="+mn-cs"/>
                </a:rPr>
                <a:t>Pour saisir la valeur, il faut établir l’</a:t>
              </a:r>
              <a:r>
                <a:rPr kumimoji="0" lang="fr-CA" sz="1200" b="1" i="0" u="none" strike="noStrike" cap="none" normalizeH="0" baseline="0" noProof="0">
                  <a:ln>
                    <a:noFill/>
                  </a:ln>
                  <a:solidFill>
                    <a:srgbClr val="33333C"/>
                  </a:solidFill>
                  <a:effectLst/>
                  <a:uLnTx/>
                  <a:uFillTx/>
                  <a:latin typeface="Century Gothic" panose="020F0302020204030204"/>
                  <a:ea typeface="+mn-ea"/>
                  <a:cs typeface="+mn-cs"/>
                </a:rPr>
                <a:t>interopérabilité</a:t>
              </a:r>
              <a:r>
                <a:rPr kumimoji="0" lang="fr-CA" sz="1200" b="0" i="0" u="none" strike="noStrike" cap="none" normalizeH="0" baseline="0" noProof="0">
                  <a:ln>
                    <a:noFill/>
                  </a:ln>
                  <a:solidFill>
                    <a:srgbClr val="33333C"/>
                  </a:solidFill>
                  <a:effectLst/>
                  <a:uLnTx/>
                  <a:uFillTx/>
                  <a:latin typeface="Century Gothic" panose="020F0302020204030204"/>
                  <a:ea typeface="+mn-ea"/>
                  <a:cs typeface="+mn-cs"/>
                </a:rPr>
                <a:t> et améliorer la </a:t>
              </a:r>
              <a:r>
                <a:rPr kumimoji="0" lang="fr-CA" sz="1200" b="1" i="0" u="none" strike="noStrike" cap="none" normalizeH="0" baseline="0" noProof="0">
                  <a:ln>
                    <a:noFill/>
                  </a:ln>
                  <a:solidFill>
                    <a:srgbClr val="33333C"/>
                  </a:solidFill>
                  <a:effectLst/>
                  <a:uLnTx/>
                  <a:uFillTx/>
                  <a:latin typeface="Century Gothic" panose="020F0302020204030204"/>
                  <a:ea typeface="+mn-ea"/>
                  <a:cs typeface="+mn-cs"/>
                </a:rPr>
                <a:t>cybersécurité</a:t>
              </a:r>
              <a:r>
                <a:rPr kumimoji="0" lang="fr-CA" sz="1200" b="0" i="0" u="none" strike="noStrike" cap="none" normalizeH="0" baseline="0" noProof="0">
                  <a:ln>
                    <a:noFill/>
                  </a:ln>
                  <a:solidFill>
                    <a:srgbClr val="33333C"/>
                  </a:solidFill>
                  <a:effectLst/>
                  <a:uLnTx/>
                  <a:uFillTx/>
                  <a:latin typeface="Century Gothic" panose="020F0302020204030204"/>
                  <a:ea typeface="+mn-ea"/>
                  <a:cs typeface="+mn-cs"/>
                </a:rPr>
                <a:t>.</a:t>
              </a:r>
            </a:p>
          </p:txBody>
        </p:sp>
        <p:pic>
          <p:nvPicPr>
            <p:cNvPr id="19" name="Picture 18" descr="Shape&#10;&#10;Description automatically generated with low confidence">
              <a:extLst>
                <a:ext uri="{FF2B5EF4-FFF2-40B4-BE49-F238E27FC236}">
                  <a16:creationId xmlns:a16="http://schemas.microsoft.com/office/drawing/2014/main" id="{B4746E3C-AE0D-46BC-A495-ACC2FBFA6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361" y="2424084"/>
              <a:ext cx="483951" cy="483951"/>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94724F5B-128A-403C-96DF-8453AC1143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2592" y="2152870"/>
              <a:ext cx="483951" cy="483951"/>
            </a:xfrm>
            <a:prstGeom prst="rect">
              <a:avLst/>
            </a:prstGeom>
          </p:spPr>
        </p:pic>
      </p:grpSp>
      <p:pic>
        <p:nvPicPr>
          <p:cNvPr id="21" name="Picture 20" descr="Shape&#10;&#10;Description automatically generated with low confidence">
            <a:extLst>
              <a:ext uri="{FF2B5EF4-FFF2-40B4-BE49-F238E27FC236}">
                <a16:creationId xmlns:a16="http://schemas.microsoft.com/office/drawing/2014/main" id="{CA1069A9-51F3-47DA-BBDA-4D03065376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8611" y="1336674"/>
            <a:ext cx="755620" cy="755620"/>
          </a:xfrm>
          <a:prstGeom prst="rect">
            <a:avLst/>
          </a:prstGeom>
        </p:spPr>
      </p:pic>
      <p:sp>
        <p:nvSpPr>
          <p:cNvPr id="22" name="Rectangle: Rounded Corners 21">
            <a:extLst>
              <a:ext uri="{FF2B5EF4-FFF2-40B4-BE49-F238E27FC236}">
                <a16:creationId xmlns:a16="http://schemas.microsoft.com/office/drawing/2014/main" id="{3486D0CD-907C-4409-8F04-5AF3F2968160}"/>
              </a:ext>
            </a:extLst>
          </p:cNvPr>
          <p:cNvSpPr/>
          <p:nvPr/>
        </p:nvSpPr>
        <p:spPr>
          <a:xfrm>
            <a:off x="6872138" y="1112522"/>
            <a:ext cx="5015870" cy="3063238"/>
          </a:xfrm>
          <a:prstGeom prst="roundRect">
            <a:avLst/>
          </a:prstGeom>
          <a:solidFill>
            <a:srgbClr val="2866CD">
              <a:lumMod val="40000"/>
              <a:lumOff val="60000"/>
            </a:srgbClr>
          </a:solidFill>
          <a:ln w="19050" cap="flat" cmpd="sng" algn="ctr">
            <a:solidFill>
              <a:srgbClr val="2866CD">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2800" b="1" i="0" u="none" strike="noStrike" cap="none" normalizeH="0" baseline="0" noProof="0">
                <a:ln>
                  <a:noFill/>
                </a:ln>
                <a:solidFill>
                  <a:srgbClr val="33333C"/>
                </a:solidFill>
                <a:effectLst/>
                <a:uLnTx/>
                <a:uFillTx/>
                <a:latin typeface="Century Gothic" panose="020F0302020204030204"/>
                <a:ea typeface="+mn-ea"/>
                <a:cs typeface="+mn-cs"/>
              </a:rPr>
              <a:t>30 milliards</a:t>
            </a:r>
            <a:br>
              <a:rPr kumimoji="0" lang="fr-CA" sz="1600" b="0" i="0" u="none" strike="noStrike" cap="none" normalizeH="0" baseline="0" noProof="0">
                <a:ln>
                  <a:noFill/>
                </a:ln>
                <a:solidFill>
                  <a:srgbClr val="33333C"/>
                </a:solidFill>
                <a:effectLst/>
                <a:uLnTx/>
                <a:uFillTx/>
                <a:latin typeface="Century Gothic" panose="020F0302020204030204"/>
                <a:ea typeface="+mn-ea"/>
                <a:cs typeface="+mn-cs"/>
              </a:rPr>
            </a:br>
            <a:r>
              <a:rPr kumimoji="0" lang="fr-CA" sz="1400" b="1" i="0" u="none" strike="noStrike" cap="none" normalizeH="0" baseline="0" noProof="0">
                <a:ln>
                  <a:noFill/>
                </a:ln>
                <a:solidFill>
                  <a:srgbClr val="33333C"/>
                </a:solidFill>
                <a:effectLst/>
                <a:uLnTx/>
                <a:uFillTx/>
                <a:latin typeface="Century Gothic" panose="020F0302020204030204"/>
                <a:ea typeface="+mn-ea"/>
                <a:cs typeface="+mn-cs"/>
              </a:rPr>
              <a:t>d’appareils d’IdO connectés d’ici 2025</a:t>
            </a:r>
            <a:br>
              <a:rPr kumimoji="0" lang="fr-CA" sz="1100" b="0" i="0" u="none" strike="noStrike" cap="none" normalizeH="0" baseline="0" noProof="0">
                <a:ln>
                  <a:noFill/>
                </a:ln>
                <a:solidFill>
                  <a:srgbClr val="33333C"/>
                </a:solidFill>
                <a:effectLst/>
                <a:uLnTx/>
                <a:uFillTx/>
                <a:latin typeface="Century Gothic" panose="020F0302020204030204"/>
                <a:ea typeface="+mn-ea"/>
                <a:cs typeface="+mn-cs"/>
              </a:rPr>
            </a:br>
            <a:r>
              <a:rPr kumimoji="0" lang="fr-CA" sz="1100" b="0" i="0" u="none" strike="noStrike" cap="none" normalizeH="0" baseline="0" noProof="0">
                <a:ln>
                  <a:noFill/>
                </a:ln>
                <a:solidFill>
                  <a:srgbClr val="33333C"/>
                </a:solidFill>
                <a:effectLst/>
                <a:uLnTx/>
                <a:uFillTx/>
                <a:latin typeface="Century Gothic" panose="020F0302020204030204"/>
                <a:ea typeface="+mn-ea"/>
                <a:cs typeface="+mn-cs"/>
              </a:rPr>
              <a:t>- Statista</a:t>
            </a:r>
          </a:p>
        </p:txBody>
      </p:sp>
      <p:pic>
        <p:nvPicPr>
          <p:cNvPr id="23" name="Picture 22" descr="Shape&#10;&#10;Description automatically generated with low confidence">
            <a:extLst>
              <a:ext uri="{FF2B5EF4-FFF2-40B4-BE49-F238E27FC236}">
                <a16:creationId xmlns:a16="http://schemas.microsoft.com/office/drawing/2014/main" id="{0A1D0D82-54C7-4873-82AD-4DBDB05DDE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8181" y="1701176"/>
            <a:ext cx="546381" cy="546381"/>
          </a:xfrm>
          <a:prstGeom prst="rect">
            <a:avLst/>
          </a:prstGeom>
        </p:spPr>
      </p:pic>
      <p:grpSp>
        <p:nvGrpSpPr>
          <p:cNvPr id="24" name="Group 23">
            <a:extLst>
              <a:ext uri="{FF2B5EF4-FFF2-40B4-BE49-F238E27FC236}">
                <a16:creationId xmlns:a16="http://schemas.microsoft.com/office/drawing/2014/main" id="{13F82E2F-76FE-401C-A7D4-75C6B7967D6D}"/>
              </a:ext>
            </a:extLst>
          </p:cNvPr>
          <p:cNvGrpSpPr/>
          <p:nvPr/>
        </p:nvGrpSpPr>
        <p:grpSpPr>
          <a:xfrm>
            <a:off x="7995392" y="3125922"/>
            <a:ext cx="2854365" cy="914400"/>
            <a:chOff x="10345113" y="638488"/>
            <a:chExt cx="2432917" cy="914400"/>
          </a:xfrm>
        </p:grpSpPr>
        <p:sp>
          <p:nvSpPr>
            <p:cNvPr id="25" name="Rectangle: Rounded Corners 24">
              <a:extLst>
                <a:ext uri="{FF2B5EF4-FFF2-40B4-BE49-F238E27FC236}">
                  <a16:creationId xmlns:a16="http://schemas.microsoft.com/office/drawing/2014/main" id="{B933158A-6B83-4421-8E34-93EEBC2B09CF}"/>
                </a:ext>
              </a:extLst>
            </p:cNvPr>
            <p:cNvSpPr/>
            <p:nvPr/>
          </p:nvSpPr>
          <p:spPr>
            <a:xfrm>
              <a:off x="10799541" y="638488"/>
              <a:ext cx="1483494" cy="914400"/>
            </a:xfrm>
            <a:prstGeom prst="roundRect">
              <a:avLst/>
            </a:prstGeom>
            <a:solidFill>
              <a:srgbClr val="2866CD">
                <a:lumMod val="60000"/>
                <a:lumOff val="40000"/>
              </a:srgbClr>
            </a:solidFill>
            <a:ln w="19050" cap="flat" cmpd="sng" algn="ctr">
              <a:solidFill>
                <a:srgbClr val="33333C"/>
              </a:solidFill>
              <a:prstDash val="dash"/>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1100" b="1" i="0" u="none" strike="noStrike" cap="none" normalizeH="0" baseline="0" noProof="0">
                  <a:ln>
                    <a:noFill/>
                  </a:ln>
                  <a:solidFill>
                    <a:srgbClr val="FFFFFF"/>
                  </a:solidFill>
                  <a:effectLst/>
                  <a:uLnTx/>
                  <a:uFillTx/>
                  <a:latin typeface="Century Gothic" panose="020F0302020204030204"/>
                  <a:ea typeface="+mn-ea"/>
                  <a:cs typeface="+mn-cs"/>
                </a:rPr>
                <a:t>Cela représente 4 appareils par personne sur la planète!</a:t>
              </a:r>
            </a:p>
          </p:txBody>
        </p:sp>
        <p:pic>
          <p:nvPicPr>
            <p:cNvPr id="26" name="Picture 25" descr="Shape&#10;&#10;Description automatically generated with low confidence">
              <a:extLst>
                <a:ext uri="{FF2B5EF4-FFF2-40B4-BE49-F238E27FC236}">
                  <a16:creationId xmlns:a16="http://schemas.microsoft.com/office/drawing/2014/main" id="{49CFCFC6-E684-496D-BA6F-504D2AE9BF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83035" y="904993"/>
              <a:ext cx="494995" cy="494995"/>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FA10BEDE-77BC-4881-B025-58D04A1C66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45113" y="791834"/>
              <a:ext cx="607709" cy="607709"/>
            </a:xfrm>
            <a:prstGeom prst="rect">
              <a:avLst/>
            </a:prstGeom>
          </p:spPr>
        </p:pic>
      </p:grpSp>
      <p:pic>
        <p:nvPicPr>
          <p:cNvPr id="28" name="Picture 27" descr="Shape&#10;&#10;Description automatically generated with low confidence">
            <a:extLst>
              <a:ext uri="{FF2B5EF4-FFF2-40B4-BE49-F238E27FC236}">
                <a16:creationId xmlns:a16="http://schemas.microsoft.com/office/drawing/2014/main" id="{EA8F038D-4296-408E-8A43-56B54CC832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6882" y="2349169"/>
            <a:ext cx="546381" cy="546381"/>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A7A93262-5944-425C-A544-4EC38A266D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2209" y="1416223"/>
            <a:ext cx="596521" cy="596521"/>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65126FE4-5C17-4D2A-9587-6D3D53C4A0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2230" y="1371182"/>
            <a:ext cx="622452" cy="62245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9F9F72EA-E218-4816-9E71-9D4133765C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44544" y="2077560"/>
            <a:ext cx="406349" cy="406349"/>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26086BE7-C179-4D35-A00C-8DCC2ACCDCC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76980" y="1258398"/>
            <a:ext cx="537902" cy="537902"/>
          </a:xfrm>
          <a:prstGeom prst="rect">
            <a:avLst/>
          </a:prstGeom>
        </p:spPr>
      </p:pic>
      <p:pic>
        <p:nvPicPr>
          <p:cNvPr id="33" name="Picture 32" descr="Icon&#10;&#10;Description automatically generated">
            <a:extLst>
              <a:ext uri="{FF2B5EF4-FFF2-40B4-BE49-F238E27FC236}">
                <a16:creationId xmlns:a16="http://schemas.microsoft.com/office/drawing/2014/main" id="{3A335B1B-B8AD-45E6-902B-006EBCC8BB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38181" y="3313362"/>
            <a:ext cx="646031" cy="646031"/>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88C60FDE-8491-4375-830F-DBB6699421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8293" y="2822157"/>
            <a:ext cx="535640" cy="535640"/>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EC146592-3FCE-42A8-9D52-750F964DD1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63767" y="3497197"/>
            <a:ext cx="483951" cy="483951"/>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CC18B542-95FB-41BB-B63A-E683CC32941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31168" y="1227828"/>
            <a:ext cx="408794" cy="408794"/>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6BD75E9E-59BE-4F44-8643-6BF90B9C7E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55974" y="1340128"/>
            <a:ext cx="328719" cy="328719"/>
          </a:xfrm>
          <a:prstGeom prst="rect">
            <a:avLst/>
          </a:prstGeom>
        </p:spPr>
      </p:pic>
      <p:sp>
        <p:nvSpPr>
          <p:cNvPr id="38" name="Rectangle: Rounded Corners 37">
            <a:extLst>
              <a:ext uri="{FF2B5EF4-FFF2-40B4-BE49-F238E27FC236}">
                <a16:creationId xmlns:a16="http://schemas.microsoft.com/office/drawing/2014/main" id="{1B5DB794-6095-4AF9-A122-E10E2459AC93}"/>
              </a:ext>
            </a:extLst>
          </p:cNvPr>
          <p:cNvSpPr/>
          <p:nvPr/>
        </p:nvSpPr>
        <p:spPr>
          <a:xfrm>
            <a:off x="5886405" y="4361199"/>
            <a:ext cx="6124305" cy="2365173"/>
          </a:xfrm>
          <a:prstGeom prst="roundRect">
            <a:avLst/>
          </a:prstGeom>
          <a:solidFill>
            <a:srgbClr val="A02AB3">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1600" b="1" i="0" u="none" strike="noStrike" cap="none" normalizeH="0" baseline="0" noProof="0">
                <a:ln>
                  <a:noFill/>
                </a:ln>
                <a:solidFill>
                  <a:srgbClr val="FFFFFF"/>
                </a:solidFill>
                <a:effectLst/>
                <a:uLnTx/>
                <a:uFillTx/>
                <a:latin typeface="Century Gothic" panose="020F0302020204030204"/>
                <a:ea typeface="+mn-ea"/>
                <a:cs typeface="+mn-cs"/>
              </a:rPr>
              <a:t>D’ici </a:t>
            </a:r>
            <a:r>
              <a:rPr kumimoji="0" lang="fr-CA" sz="2000" b="1" i="0" u="none" strike="noStrike" cap="none" normalizeH="0" baseline="0" noProof="0">
                <a:ln>
                  <a:noFill/>
                </a:ln>
                <a:solidFill>
                  <a:srgbClr val="FFFFFF"/>
                </a:solidFill>
                <a:effectLst/>
                <a:uLnTx/>
                <a:uFillTx/>
                <a:latin typeface="Century Gothic" panose="020F0302020204030204"/>
                <a:ea typeface="+mn-ea"/>
                <a:cs typeface="+mn-cs"/>
              </a:rPr>
              <a:t>2025</a:t>
            </a:r>
            <a:r>
              <a:rPr kumimoji="0" lang="fr-CA" sz="1600" b="1" i="0" u="none" strike="noStrike" cap="none" normalizeH="0" baseline="0" noProof="0">
                <a:ln>
                  <a:noFill/>
                </a:ln>
                <a:solidFill>
                  <a:srgbClr val="FFFFFF"/>
                </a:solidFill>
                <a:effectLst/>
                <a:uLnTx/>
                <a:uFillTx/>
                <a:latin typeface="Century Gothic" panose="020F0302020204030204"/>
                <a:ea typeface="+mn-ea"/>
                <a:cs typeface="+mn-cs"/>
              </a:rPr>
              <a:t>, les données seront traitées et fournies en temps réel au moyen de divers réseaux d’appareils connectés qui recueillent et transmettent des données et des renseignements </a:t>
            </a:r>
          </a:p>
          <a:p>
            <a:pPr marL="0" marR="0" lvl="0" indent="0" algn="ctr" defTabSz="914400" eaLnBrk="1" fontAlgn="auto" latinLnBrk="0" hangingPunct="1">
              <a:lnSpc>
                <a:spcPct val="100000"/>
              </a:lnSpc>
              <a:spcBef>
                <a:spcPts val="0"/>
              </a:spcBef>
              <a:spcAft>
                <a:spcPts val="0"/>
              </a:spcAft>
              <a:buClrTx/>
              <a:buSzTx/>
              <a:buFontTx/>
              <a:buNone/>
              <a:tabLst/>
              <a:defRPr/>
            </a:pPr>
            <a:br>
              <a:rPr kumimoji="0" lang="fr-CA" sz="1100" b="1" i="0" u="none" strike="noStrike" cap="none" normalizeH="0" baseline="0" noProof="0">
                <a:ln>
                  <a:noFill/>
                </a:ln>
                <a:solidFill>
                  <a:srgbClr val="FFFFFF"/>
                </a:solidFill>
                <a:effectLst/>
                <a:uLnTx/>
                <a:uFillTx/>
                <a:latin typeface="Century Gothic" panose="020F0302020204030204"/>
                <a:ea typeface="+mn-ea"/>
                <a:cs typeface="+mn-cs"/>
              </a:rPr>
            </a:br>
            <a:r>
              <a:rPr kumimoji="0" lang="fr-CA" sz="1100" b="1" i="0" u="none" strike="noStrike" cap="none" normalizeH="0" baseline="0" noProof="0">
                <a:ln>
                  <a:noFill/>
                </a:ln>
                <a:solidFill>
                  <a:srgbClr val="FFFFFF"/>
                </a:solidFill>
                <a:effectLst/>
                <a:uLnTx/>
                <a:uFillTx/>
                <a:latin typeface="Century Gothic" panose="020F0302020204030204"/>
                <a:ea typeface="+mn-ea"/>
                <a:cs typeface="+mn-cs"/>
              </a:rPr>
              <a:t>- McKinsey, </a:t>
            </a:r>
            <a:br>
              <a:rPr kumimoji="0" lang="fr-CA" sz="1100" b="1" i="0" u="none" strike="noStrike" cap="none" normalizeH="0" baseline="0" noProof="0">
                <a:ln>
                  <a:noFill/>
                </a:ln>
                <a:solidFill>
                  <a:srgbClr val="FFFFFF"/>
                </a:solidFill>
                <a:effectLst/>
                <a:uLnTx/>
                <a:uFillTx/>
                <a:latin typeface="Century Gothic" panose="020F0302020204030204"/>
                <a:ea typeface="+mn-ea"/>
                <a:cs typeface="+mn-cs"/>
              </a:rPr>
            </a:br>
            <a:r>
              <a:rPr kumimoji="0" lang="fr-CA" sz="1100" b="1" i="0" u="none" strike="noStrike" cap="none" normalizeH="0" baseline="0" noProof="0">
                <a:ln>
                  <a:noFill/>
                </a:ln>
                <a:solidFill>
                  <a:srgbClr val="FFFFFF"/>
                </a:solidFill>
                <a:effectLst/>
                <a:uLnTx/>
                <a:uFillTx/>
                <a:latin typeface="Century Gothic" panose="020F0302020204030204"/>
                <a:ea typeface="+mn-ea"/>
                <a:cs typeface="+mn-cs"/>
              </a:rPr>
              <a:t>The data-driven enterprise of 2025</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dirty="0">
              <a:ln>
                <a:noFill/>
              </a:ln>
              <a:solidFill>
                <a:srgbClr val="FFFFFF"/>
              </a:solidFill>
              <a:effectLst/>
              <a:uLnTx/>
              <a:uFillTx/>
              <a:latin typeface="Century Gothic" panose="020F0302020204030204"/>
              <a:ea typeface="+mn-ea"/>
              <a:cs typeface="+mn-cs"/>
            </a:endParaRPr>
          </a:p>
        </p:txBody>
      </p:sp>
      <p:pic>
        <p:nvPicPr>
          <p:cNvPr id="39" name="Picture 38" descr="Shape&#10;&#10;Description automatically generated with low confidence">
            <a:extLst>
              <a:ext uri="{FF2B5EF4-FFF2-40B4-BE49-F238E27FC236}">
                <a16:creationId xmlns:a16="http://schemas.microsoft.com/office/drawing/2014/main" id="{74BBEE4A-F8A3-4EAF-BEE3-BD607F10E33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86991" y="5729570"/>
            <a:ext cx="879349" cy="879349"/>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3470AA80-7BA8-4772-92A6-1514BC8C14F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691360" y="5758649"/>
            <a:ext cx="694539" cy="694539"/>
          </a:xfrm>
          <a:prstGeom prst="rect">
            <a:avLst/>
          </a:prstGeom>
        </p:spPr>
      </p:pic>
      <p:sp>
        <p:nvSpPr>
          <p:cNvPr id="41" name="Rectangle: Rounded Corners 40">
            <a:extLst>
              <a:ext uri="{FF2B5EF4-FFF2-40B4-BE49-F238E27FC236}">
                <a16:creationId xmlns:a16="http://schemas.microsoft.com/office/drawing/2014/main" id="{8C7A19B8-92D2-4DBA-8ECA-987F09719C7C}"/>
              </a:ext>
            </a:extLst>
          </p:cNvPr>
          <p:cNvSpPr/>
          <p:nvPr/>
        </p:nvSpPr>
        <p:spPr>
          <a:xfrm>
            <a:off x="73645" y="5263294"/>
            <a:ext cx="5714965" cy="1501417"/>
          </a:xfrm>
          <a:prstGeom prst="roundRect">
            <a:avLst/>
          </a:prstGeom>
          <a:solidFill>
            <a:srgbClr val="D2DAE8">
              <a:lumMod val="50000"/>
            </a:srgbClr>
          </a:solidFill>
          <a:ln w="12700" cap="flat" cmpd="sng" algn="ctr">
            <a:no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2800" b="1" i="0" u="none" strike="noStrike" cap="none" normalizeH="0" baseline="0" noProof="0">
                <a:ln>
                  <a:noFill/>
                </a:ln>
                <a:solidFill>
                  <a:srgbClr val="FFFFFF"/>
                </a:solidFill>
                <a:effectLst/>
                <a:uLnTx/>
                <a:uFillTx/>
                <a:latin typeface="Century Gothic" panose="020F0302020204030204"/>
                <a:ea typeface="+mn-ea"/>
                <a:cs typeface="+mn-cs"/>
              </a:rPr>
              <a:t>De 2 à 5 ans</a:t>
            </a:r>
            <a:br>
              <a:rPr kumimoji="0" lang="fr-CA" sz="1200" b="0" i="0" u="none" strike="noStrike" cap="none" normalizeH="0" baseline="0" noProof="0">
                <a:ln>
                  <a:noFill/>
                </a:ln>
                <a:solidFill>
                  <a:srgbClr val="FFFFFF"/>
                </a:solidFill>
                <a:effectLst/>
                <a:uLnTx/>
                <a:uFillTx/>
                <a:latin typeface="Century Gothic" panose="020F0302020204030204"/>
                <a:ea typeface="+mn-ea"/>
                <a:cs typeface="+mn-cs"/>
              </a:rPr>
            </a:br>
            <a:r>
              <a:rPr kumimoji="0" lang="fr-CA" sz="1200" b="0" i="0" u="none" strike="noStrike" cap="none" normalizeH="0" baseline="0" noProof="0">
                <a:ln>
                  <a:noFill/>
                </a:ln>
                <a:solidFill>
                  <a:srgbClr val="FFFFFF"/>
                </a:solidFill>
                <a:effectLst/>
                <a:uLnTx/>
                <a:uFillTx/>
                <a:latin typeface="Century Gothic" panose="020F0302020204030204"/>
                <a:ea typeface="+mn-ea"/>
                <a:cs typeface="+mn-cs"/>
              </a:rPr>
              <a:t>Temps estimatif nécessaire pour que </a:t>
            </a:r>
            <a:r>
              <a:rPr kumimoji="0" lang="fr-CA" b="0" i="0" u="none" strike="noStrike" cap="none" normalizeH="0" baseline="0" noProof="0">
                <a:ln>
                  <a:noFill/>
                </a:ln>
                <a:solidFill>
                  <a:srgbClr val="FFFFFF"/>
                </a:solidFill>
                <a:effectLst/>
                <a:uLnTx/>
                <a:uFillTx/>
                <a:latin typeface="Century Gothic" panose="020F0302020204030204"/>
                <a:ea typeface="+mn-ea"/>
                <a:cs typeface="+mn-cs"/>
              </a:rPr>
              <a:t>8</a:t>
            </a:r>
            <a:r>
              <a:rPr kumimoji="0" lang="fr-CA" sz="1200" b="0" i="0" u="none" strike="noStrike" cap="none" normalizeH="0" baseline="0" noProof="0">
                <a:ln>
                  <a:noFill/>
                </a:ln>
                <a:solidFill>
                  <a:srgbClr val="FFFFFF"/>
                </a:solidFill>
                <a:effectLst/>
                <a:uLnTx/>
                <a:uFillTx/>
                <a:latin typeface="Century Gothic" panose="020F0302020204030204"/>
                <a:ea typeface="+mn-ea"/>
                <a:cs typeface="+mn-cs"/>
              </a:rPr>
              <a:t> innovations liées à l’IdO</a:t>
            </a:r>
            <a:r>
              <a:rPr kumimoji="0" lang="fr-CA" sz="1600" b="0" i="0" u="none" strike="noStrike" cap="none" normalizeH="0" baseline="0" noProof="0">
                <a:ln>
                  <a:noFill/>
                </a:ln>
                <a:solidFill>
                  <a:srgbClr val="FFFFFF"/>
                </a:solidFill>
                <a:effectLst/>
                <a:uLnTx/>
                <a:uFillTx/>
                <a:latin typeface="Century Gothic" panose="020F0302020204030204"/>
                <a:ea typeface="+mn-ea"/>
                <a:cs typeface="+mn-cs"/>
              </a:rPr>
              <a:t> transformationnelles </a:t>
            </a:r>
            <a:r>
              <a:rPr kumimoji="0" lang="fr-CA" sz="1200" b="0" i="0" u="none" strike="noStrike" cap="none" normalizeH="0" baseline="0" noProof="0">
                <a:ln>
                  <a:noFill/>
                </a:ln>
                <a:solidFill>
                  <a:srgbClr val="FFFFFF"/>
                </a:solidFill>
                <a:effectLst/>
                <a:uLnTx/>
                <a:uFillTx/>
                <a:latin typeface="Century Gothic" panose="020F0302020204030204"/>
                <a:ea typeface="+mn-ea"/>
                <a:cs typeface="+mn-cs"/>
              </a:rPr>
              <a:t>et </a:t>
            </a:r>
            <a:r>
              <a:rPr kumimoji="0" lang="fr-CA" b="0" i="0" u="none" strike="noStrike" cap="none" normalizeH="0" baseline="0" noProof="0">
                <a:ln>
                  <a:noFill/>
                </a:ln>
                <a:solidFill>
                  <a:srgbClr val="FFFFFF"/>
                </a:solidFill>
                <a:effectLst/>
                <a:uLnTx/>
                <a:uFillTx/>
                <a:latin typeface="Century Gothic" panose="020F0302020204030204"/>
                <a:ea typeface="+mn-ea"/>
                <a:cs typeface="+mn-cs"/>
              </a:rPr>
              <a:t>6</a:t>
            </a:r>
            <a:r>
              <a:rPr kumimoji="0" lang="fr-CA" sz="1200" b="0" i="0" u="none" strike="noStrike" cap="none" normalizeH="0" baseline="0" noProof="0">
                <a:ln>
                  <a:noFill/>
                </a:ln>
                <a:solidFill>
                  <a:srgbClr val="FFFFFF"/>
                </a:solidFill>
                <a:effectLst/>
                <a:uLnTx/>
                <a:uFillTx/>
                <a:latin typeface="Century Gothic" panose="020F0302020204030204"/>
                <a:ea typeface="+mn-ea"/>
                <a:cs typeface="+mn-cs"/>
              </a:rPr>
              <a:t> innovations à</a:t>
            </a:r>
            <a:r>
              <a:rPr kumimoji="0" lang="fr-CA" sz="1600" b="0" i="0" u="none" strike="noStrike" cap="none" normalizeH="0" baseline="0" noProof="0">
                <a:ln>
                  <a:noFill/>
                </a:ln>
                <a:solidFill>
                  <a:srgbClr val="FFFFFF"/>
                </a:solidFill>
                <a:effectLst/>
                <a:uLnTx/>
                <a:uFillTx/>
                <a:latin typeface="Century Gothic" panose="020F0302020204030204"/>
                <a:ea typeface="+mn-ea"/>
                <a:cs typeface="+mn-cs"/>
              </a:rPr>
              <a:t> incidence élevée </a:t>
            </a:r>
            <a:r>
              <a:rPr kumimoji="0" lang="fr-CA" sz="1200" b="0" i="0" u="none" strike="noStrike" cap="none" normalizeH="0" baseline="0" noProof="0">
                <a:ln>
                  <a:noFill/>
                </a:ln>
                <a:solidFill>
                  <a:srgbClr val="FFFFFF"/>
                </a:solidFill>
                <a:effectLst/>
                <a:uLnTx/>
                <a:uFillTx/>
                <a:latin typeface="Century Gothic" panose="020F0302020204030204"/>
                <a:ea typeface="+mn-ea"/>
                <a:cs typeface="+mn-cs"/>
              </a:rPr>
              <a:t>deviennent</a:t>
            </a:r>
            <a:r>
              <a:rPr kumimoji="0" lang="fr-CA" sz="1600" b="0" i="0" u="none" strike="noStrike" cap="none" normalizeH="0" baseline="0" noProof="0">
                <a:ln>
                  <a:noFill/>
                </a:ln>
                <a:solidFill>
                  <a:srgbClr val="FFFFFF"/>
                </a:solidFill>
                <a:effectLst/>
                <a:uLnTx/>
                <a:uFillTx/>
                <a:latin typeface="Century Gothic" panose="020F0302020204030204"/>
                <a:ea typeface="+mn-ea"/>
                <a:cs typeface="+mn-cs"/>
              </a:rPr>
              <a:t> courantes</a:t>
            </a:r>
            <a:br>
              <a:rPr kumimoji="0" lang="fr-CA" sz="1600" b="0" i="0" u="none" strike="noStrike" cap="none" normalizeH="0" baseline="0" noProof="0">
                <a:ln>
                  <a:noFill/>
                </a:ln>
                <a:solidFill>
                  <a:srgbClr val="FFFFFF"/>
                </a:solidFill>
                <a:effectLst/>
                <a:uLnTx/>
                <a:uFillTx/>
                <a:latin typeface="Century Gothic" panose="020F0302020204030204"/>
                <a:ea typeface="+mn-ea"/>
                <a:cs typeface="+mn-cs"/>
              </a:rPr>
            </a:br>
            <a:r>
              <a:rPr kumimoji="0" lang="fr-CA" sz="1000" b="0" i="0" u="none" strike="noStrike" cap="none" normalizeH="0" baseline="0" noProof="0">
                <a:ln>
                  <a:noFill/>
                </a:ln>
                <a:solidFill>
                  <a:srgbClr val="FFFFFF"/>
                </a:solidFill>
                <a:effectLst/>
                <a:uLnTx/>
                <a:uFillTx/>
                <a:latin typeface="Century Gothic" panose="020F0302020204030204"/>
                <a:ea typeface="+mn-ea"/>
                <a:cs typeface="+mn-cs"/>
              </a:rPr>
              <a:t>- Gartner Hype-cycle 2021</a:t>
            </a:r>
          </a:p>
        </p:txBody>
      </p:sp>
      <p:pic>
        <p:nvPicPr>
          <p:cNvPr id="42" name="Picture 41" descr="Shape&#10;&#10;Description automatically generated with low confidence">
            <a:extLst>
              <a:ext uri="{FF2B5EF4-FFF2-40B4-BE49-F238E27FC236}">
                <a16:creationId xmlns:a16="http://schemas.microsoft.com/office/drawing/2014/main" id="{7DBD64A6-310E-4C0F-99C4-98A13D59DF2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776" y="5329816"/>
            <a:ext cx="504615" cy="504615"/>
          </a:xfrm>
          <a:prstGeom prst="rect">
            <a:avLst/>
          </a:prstGeom>
        </p:spPr>
      </p:pic>
      <p:grpSp>
        <p:nvGrpSpPr>
          <p:cNvPr id="43" name="Group 42">
            <a:extLst>
              <a:ext uri="{FF2B5EF4-FFF2-40B4-BE49-F238E27FC236}">
                <a16:creationId xmlns:a16="http://schemas.microsoft.com/office/drawing/2014/main" id="{72FB6A6D-FF45-418A-B82B-72FAEBDC7BAE}"/>
              </a:ext>
            </a:extLst>
          </p:cNvPr>
          <p:cNvGrpSpPr/>
          <p:nvPr/>
        </p:nvGrpSpPr>
        <p:grpSpPr>
          <a:xfrm>
            <a:off x="73646" y="3323338"/>
            <a:ext cx="3017929" cy="1847872"/>
            <a:chOff x="-867891" y="2539349"/>
            <a:chExt cx="2914650" cy="1900036"/>
          </a:xfrm>
          <a:solidFill>
            <a:srgbClr val="33333C">
              <a:lumMod val="60000"/>
              <a:lumOff val="40000"/>
            </a:srgbClr>
          </a:solidFill>
        </p:grpSpPr>
        <p:sp>
          <p:nvSpPr>
            <p:cNvPr id="44" name="Rectangle: Rounded Corners 43">
              <a:extLst>
                <a:ext uri="{FF2B5EF4-FFF2-40B4-BE49-F238E27FC236}">
                  <a16:creationId xmlns:a16="http://schemas.microsoft.com/office/drawing/2014/main" id="{7168C2F6-66EC-4692-9E5B-1690340F343A}"/>
                </a:ext>
              </a:extLst>
            </p:cNvPr>
            <p:cNvSpPr/>
            <p:nvPr/>
          </p:nvSpPr>
          <p:spPr>
            <a:xfrm>
              <a:off x="-867891" y="2539349"/>
              <a:ext cx="2914650" cy="1900036"/>
            </a:xfrm>
            <a:prstGeom prst="roundRect">
              <a:avLst/>
            </a:prstGeom>
            <a:grpFill/>
            <a:ln w="12700" cap="flat" cmpd="sng" algn="ctr">
              <a:noFill/>
              <a:prstDash val="solid"/>
              <a:miter lim="800000"/>
            </a:ln>
            <a:effectLst/>
          </p:spPr>
          <p:txBody>
            <a:bodyPr lIns="91440" tIns="45720" rIns="91440" bIns="45720" rtlCol="0" anchor="b"/>
            <a:lstStyle/>
            <a:p>
              <a:pPr algn="ctr">
                <a:defRPr/>
              </a:pPr>
              <a:r>
                <a:rPr lang="fr-CA" sz="2800" b="1">
                  <a:solidFill>
                    <a:srgbClr val="FFFFFF"/>
                  </a:solidFill>
                  <a:latin typeface="Century Gothic" panose="020F0302020204030204"/>
                  <a:ea typeface="+mn-ea"/>
                  <a:cs typeface="+mn-cs"/>
                </a:rPr>
                <a:t>300 % </a:t>
              </a:r>
              <a:br>
                <a:rPr kumimoji="0" lang="fr-CA" sz="2800" b="1" i="0" u="none" strike="noStrike" cap="none" normalizeH="0" baseline="0" noProof="0">
                  <a:ln>
                    <a:noFill/>
                  </a:ln>
                  <a:solidFill>
                    <a:srgbClr val="FFFFFF"/>
                  </a:solidFill>
                  <a:effectLst/>
                  <a:uLnTx/>
                  <a:uFillTx/>
                  <a:latin typeface="Century Gothic" panose="020F0302020204030204"/>
                  <a:ea typeface="+mn-ea"/>
                  <a:cs typeface="+mn-cs"/>
                </a:rPr>
              </a:br>
              <a:r>
                <a:rPr lang="fr-CA" sz="1050" b="1">
                  <a:solidFill>
                    <a:srgbClr val="FFFFFF"/>
                  </a:solidFill>
                  <a:latin typeface="Century Gothic" panose="020F0302020204030204"/>
                  <a:ea typeface="+mn-ea"/>
                  <a:cs typeface="+mn-cs"/>
                </a:rPr>
                <a:t>d’augmentation du nombre de cyberattaques connues sur les appareils d’IdO en 2019 et on parle actuellement de </a:t>
              </a:r>
              <a:r>
                <a:rPr lang="fr-CA" sz="1200" b="1">
                  <a:solidFill>
                    <a:srgbClr val="FFFFFF"/>
                  </a:solidFill>
                  <a:latin typeface="Century Gothic" panose="020F0302020204030204"/>
                  <a:ea typeface="+mn-ea"/>
                  <a:cs typeface="+mn-cs"/>
                </a:rPr>
                <a:t>milliards</a:t>
              </a:r>
              <a:r>
                <a:rPr lang="fr-CA" sz="1050" b="1">
                  <a:solidFill>
                    <a:srgbClr val="FFFFFF"/>
                  </a:solidFill>
                  <a:latin typeface="Century Gothic" panose="020F0302020204030204"/>
                  <a:ea typeface="+mn-ea"/>
                  <a:cs typeface="+mn-cs"/>
                </a:rPr>
                <a:t> d’attaques</a:t>
              </a:r>
              <a:br>
                <a:rPr lang="fr-CA" sz="1050" b="1">
                  <a:solidFill>
                    <a:srgbClr val="FFFFFF"/>
                  </a:solidFill>
                  <a:latin typeface="Century Gothic" panose="020F0302020204030204"/>
                  <a:ea typeface="+mn-ea"/>
                  <a:cs typeface="+mn-cs"/>
                </a:rPr>
              </a:br>
              <a:r>
                <a:rPr kumimoji="0" lang="fr-CA" sz="1000" b="1" i="0" u="none" strike="noStrike" cap="none" normalizeH="0" baseline="0" noProof="0">
                  <a:ln>
                    <a:noFill/>
                  </a:ln>
                  <a:solidFill>
                    <a:srgbClr val="FFFFFF"/>
                  </a:solidFill>
                  <a:effectLst/>
                  <a:uLnTx/>
                  <a:uFillTx/>
                  <a:latin typeface="Century Gothic" panose="020F0302020204030204"/>
                  <a:ea typeface="+mn-ea"/>
                  <a:cs typeface="+mn-cs"/>
                </a:rPr>
                <a:t>- </a:t>
              </a:r>
              <a:r>
                <a:rPr lang="fr-CA" sz="1000" b="1">
                  <a:solidFill>
                    <a:srgbClr val="FFFFFF"/>
                  </a:solidFill>
                  <a:latin typeface="Century Gothic" panose="020F0302020204030204"/>
                  <a:ea typeface="+mn-ea"/>
                  <a:cs typeface="+mn-cs"/>
                </a:rPr>
                <a:t>Forbes</a:t>
              </a:r>
            </a:p>
          </p:txBody>
        </p:sp>
        <p:pic>
          <p:nvPicPr>
            <p:cNvPr id="45" name="Picture 44" descr="Shape&#10;&#10;Description automatically generated with low confidence">
              <a:extLst>
                <a:ext uri="{FF2B5EF4-FFF2-40B4-BE49-F238E27FC236}">
                  <a16:creationId xmlns:a16="http://schemas.microsoft.com/office/drawing/2014/main" id="{C1863199-ECF1-4B63-A0F2-32672AEEB78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96904" y="2576025"/>
              <a:ext cx="483059" cy="494206"/>
            </a:xfrm>
            <a:prstGeom prst="rect">
              <a:avLst/>
            </a:prstGeom>
            <a:grpFill/>
            <a:ln>
              <a:noFill/>
            </a:ln>
          </p:spPr>
        </p:pic>
      </p:grpSp>
      <p:sp>
        <p:nvSpPr>
          <p:cNvPr id="46" name="Rectangle: Rounded Corners 45">
            <a:extLst>
              <a:ext uri="{FF2B5EF4-FFF2-40B4-BE49-F238E27FC236}">
                <a16:creationId xmlns:a16="http://schemas.microsoft.com/office/drawing/2014/main" id="{2A01B736-D196-4B58-804E-646125B84A00}"/>
              </a:ext>
            </a:extLst>
          </p:cNvPr>
          <p:cNvSpPr/>
          <p:nvPr/>
        </p:nvSpPr>
        <p:spPr>
          <a:xfrm>
            <a:off x="3189370" y="3298691"/>
            <a:ext cx="3598915" cy="756845"/>
          </a:xfrm>
          <a:prstGeom prst="roundRect">
            <a:avLst/>
          </a:prstGeom>
          <a:solidFill>
            <a:srgbClr val="5B2DAA"/>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1200" b="1" i="0" u="none" strike="noStrike" cap="none" normalizeH="0" baseline="0" noProof="0">
                <a:ln>
                  <a:noFill/>
                </a:ln>
                <a:solidFill>
                  <a:schemeClr val="bg1"/>
                </a:solidFill>
                <a:effectLst/>
                <a:uLnTx/>
                <a:uFillTx/>
                <a:latin typeface="Century Gothic" panose="020F0302020204030204"/>
                <a:ea typeface="+mn-ea"/>
                <a:cs typeface="+mn-cs"/>
              </a:rPr>
              <a:t>45 % </a:t>
            </a:r>
            <a:r>
              <a:rPr kumimoji="0" lang="fr-CA" sz="1200" i="0" u="none" strike="noStrike" cap="none" normalizeH="0" baseline="0" noProof="0">
                <a:ln>
                  <a:noFill/>
                </a:ln>
                <a:solidFill>
                  <a:schemeClr val="bg1"/>
                </a:solidFill>
                <a:effectLst/>
                <a:uLnTx/>
                <a:uFillTx/>
                <a:latin typeface="Century Gothic" panose="020F0302020204030204"/>
                <a:ea typeface="+mn-ea"/>
                <a:cs typeface="+mn-cs"/>
              </a:rPr>
              <a:t>des entreprises</a:t>
            </a:r>
            <a:r>
              <a:rPr kumimoji="0" lang="fr-CA" sz="1200" b="1" i="0" u="none" strike="noStrike" cap="none" normalizeH="0" baseline="0" noProof="0">
                <a:ln>
                  <a:noFill/>
                </a:ln>
                <a:solidFill>
                  <a:schemeClr val="bg1"/>
                </a:solidFill>
                <a:effectLst/>
                <a:uLnTx/>
                <a:uFillTx/>
                <a:latin typeface="Century Gothic" panose="020F0302020204030204"/>
                <a:ea typeface="+mn-ea"/>
                <a:cs typeface="+mn-cs"/>
              </a:rPr>
              <a:t> </a:t>
            </a:r>
            <a:r>
              <a:rPr kumimoji="0" lang="fr-CA" sz="1200" i="0" u="none" strike="noStrike" cap="none" normalizeH="0" baseline="0" noProof="0">
                <a:ln>
                  <a:noFill/>
                </a:ln>
                <a:solidFill>
                  <a:schemeClr val="bg1"/>
                </a:solidFill>
                <a:effectLst/>
                <a:uLnTx/>
                <a:uFillTx/>
                <a:latin typeface="Century Gothic" panose="020F0302020204030204"/>
                <a:ea typeface="+mn-ea"/>
                <a:cs typeface="+mn-cs"/>
              </a:rPr>
              <a:t>considèrent qu’elles </a:t>
            </a:r>
            <a:r>
              <a:rPr kumimoji="0" lang="fr-CA" sz="1200" b="1" i="0" u="none" strike="noStrike" cap="none" normalizeH="0" baseline="0" noProof="0">
                <a:ln>
                  <a:noFill/>
                </a:ln>
                <a:solidFill>
                  <a:schemeClr val="bg1"/>
                </a:solidFill>
                <a:effectLst/>
                <a:uLnTx/>
                <a:uFillTx/>
                <a:latin typeface="Century Gothic" panose="020F0302020204030204"/>
                <a:ea typeface="+mn-ea"/>
                <a:cs typeface="+mn-cs"/>
              </a:rPr>
              <a:t>n’ont pas les compétences</a:t>
            </a:r>
            <a:r>
              <a:rPr kumimoji="0" lang="fr-CA" sz="1200" i="0" u="none" strike="noStrike" cap="none" normalizeH="0" baseline="0" noProof="0">
                <a:ln>
                  <a:noFill/>
                </a:ln>
                <a:solidFill>
                  <a:schemeClr val="bg1"/>
                </a:solidFill>
                <a:effectLst/>
                <a:uLnTx/>
                <a:uFillTx/>
                <a:latin typeface="Century Gothic" panose="020F0302020204030204"/>
                <a:ea typeface="+mn-ea"/>
                <a:cs typeface="+mn-cs"/>
              </a:rPr>
              <a:t> ni l’expertise nécessaires pour adopter l’IdO</a:t>
            </a:r>
            <a:br>
              <a:rPr kumimoji="0" lang="fr-CA" sz="1200" i="0" u="none" strike="noStrike" cap="none" normalizeH="0" baseline="0" noProof="0">
                <a:ln>
                  <a:noFill/>
                </a:ln>
                <a:solidFill>
                  <a:schemeClr val="bg1"/>
                </a:solidFill>
                <a:effectLst/>
                <a:uLnTx/>
                <a:uFillTx/>
                <a:latin typeface="Century Gothic" panose="020F0302020204030204"/>
                <a:ea typeface="+mn-ea"/>
                <a:cs typeface="+mn-cs"/>
              </a:rPr>
            </a:br>
            <a:r>
              <a:rPr kumimoji="0" lang="fr-CA" sz="900" i="0" u="none" strike="noStrike" cap="none" normalizeH="0" baseline="0" noProof="0">
                <a:ln>
                  <a:noFill/>
                </a:ln>
                <a:solidFill>
                  <a:schemeClr val="bg1"/>
                </a:solidFill>
                <a:effectLst/>
                <a:uLnTx/>
                <a:uFillTx/>
                <a:latin typeface="Century Gothic" panose="020F0302020204030204"/>
                <a:ea typeface="+mn-ea"/>
                <a:cs typeface="+mn-cs"/>
              </a:rPr>
              <a:t>- IoT World</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600" i="0" u="none" strike="noStrike" kern="0" cap="none" spc="0" normalizeH="0" baseline="0" noProof="0" dirty="0">
              <a:ln>
                <a:noFill/>
              </a:ln>
              <a:solidFill>
                <a:schemeClr val="bg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219269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CEA6-2816-6765-CB3C-8C0830A3E3FB}"/>
              </a:ext>
            </a:extLst>
          </p:cNvPr>
          <p:cNvSpPr>
            <a:spLocks noGrp="1"/>
          </p:cNvSpPr>
          <p:nvPr>
            <p:ph type="title"/>
          </p:nvPr>
        </p:nvSpPr>
        <p:spPr>
          <a:xfrm>
            <a:off x="558344" y="525381"/>
            <a:ext cx="5266194" cy="507242"/>
          </a:xfrm>
        </p:spPr>
        <p:txBody>
          <a:bodyPr anchor="t">
            <a:normAutofit/>
          </a:bodyPr>
          <a:lstStyle/>
          <a:p>
            <a:r>
              <a:rPr lang="fr-CA" sz="2800"/>
              <a:t>Secteurs verticaux de l’IdO</a:t>
            </a:r>
          </a:p>
        </p:txBody>
      </p:sp>
      <p:sp>
        <p:nvSpPr>
          <p:cNvPr id="33" name="Text Placeholder 2">
            <a:extLst>
              <a:ext uri="{FF2B5EF4-FFF2-40B4-BE49-F238E27FC236}">
                <a16:creationId xmlns:a16="http://schemas.microsoft.com/office/drawing/2014/main" id="{D968EC66-D144-12FF-A835-6EA2ABF78F84}"/>
              </a:ext>
            </a:extLst>
          </p:cNvPr>
          <p:cNvSpPr>
            <a:spLocks noGrp="1"/>
          </p:cNvSpPr>
          <p:nvPr>
            <p:ph type="body" sz="quarter" idx="13"/>
          </p:nvPr>
        </p:nvSpPr>
        <p:spPr>
          <a:xfrm>
            <a:off x="6365875" y="512763"/>
            <a:ext cx="5286125" cy="519861"/>
          </a:xfrm>
        </p:spPr>
        <p:txBody>
          <a:bodyPr/>
          <a:lstStyle/>
          <a:p>
            <a:endParaRPr lang="en-US"/>
          </a:p>
        </p:txBody>
      </p:sp>
      <p:sp>
        <p:nvSpPr>
          <p:cNvPr id="5" name="Rectangle 4" descr="City">
            <a:extLst>
              <a:ext uri="{FF2B5EF4-FFF2-40B4-BE49-F238E27FC236}">
                <a16:creationId xmlns:a16="http://schemas.microsoft.com/office/drawing/2014/main" id="{8780C2B2-B0B0-D629-EC0E-7D22E1594CAE}"/>
              </a:ext>
            </a:extLst>
          </p:cNvPr>
          <p:cNvSpPr/>
          <p:nvPr/>
        </p:nvSpPr>
        <p:spPr>
          <a:xfrm>
            <a:off x="1059361" y="1717156"/>
            <a:ext cx="1440000" cy="1440000"/>
          </a:xfrm>
          <a:prstGeom prst="rect">
            <a:avLst/>
          </a:prstGeom>
          <a:blipFill>
            <a:blip r:embed="rId2">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grpSp>
        <p:nvGrpSpPr>
          <p:cNvPr id="6" name="Group 5">
            <a:extLst>
              <a:ext uri="{FF2B5EF4-FFF2-40B4-BE49-F238E27FC236}">
                <a16:creationId xmlns:a16="http://schemas.microsoft.com/office/drawing/2014/main" id="{B27FA119-8EF2-77BF-B4C2-65EEAC2FE439}"/>
              </a:ext>
            </a:extLst>
          </p:cNvPr>
          <p:cNvGrpSpPr/>
          <p:nvPr/>
        </p:nvGrpSpPr>
        <p:grpSpPr>
          <a:xfrm>
            <a:off x="943697" y="3250350"/>
            <a:ext cx="1555664" cy="622265"/>
            <a:chOff x="65442" y="1672012"/>
            <a:chExt cx="1555664" cy="622265"/>
          </a:xfrm>
        </p:grpSpPr>
        <p:sp>
          <p:nvSpPr>
            <p:cNvPr id="7" name="Rectangle 6">
              <a:extLst>
                <a:ext uri="{FF2B5EF4-FFF2-40B4-BE49-F238E27FC236}">
                  <a16:creationId xmlns:a16="http://schemas.microsoft.com/office/drawing/2014/main" id="{AF38A352-5D80-04A2-9F58-DF4404AAA40F}"/>
                </a:ext>
              </a:extLst>
            </p:cNvPr>
            <p:cNvSpPr/>
            <p:nvPr/>
          </p:nvSpPr>
          <p:spPr>
            <a:xfrm>
              <a:off x="65442" y="1672012"/>
              <a:ext cx="1555664" cy="6222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sz="2400"/>
            </a:p>
          </p:txBody>
        </p:sp>
        <p:sp>
          <p:nvSpPr>
            <p:cNvPr id="8" name="TextBox 7">
              <a:extLst>
                <a:ext uri="{FF2B5EF4-FFF2-40B4-BE49-F238E27FC236}">
                  <a16:creationId xmlns:a16="http://schemas.microsoft.com/office/drawing/2014/main" id="{3F92F408-593F-AEE2-9D2D-9A2604522FC9}"/>
                </a:ext>
              </a:extLst>
            </p:cNvPr>
            <p:cNvSpPr txBox="1"/>
            <p:nvPr/>
          </p:nvSpPr>
          <p:spPr>
            <a:xfrm>
              <a:off x="65442" y="1672012"/>
              <a:ext cx="1555664" cy="6222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fr-CA" sz="2400" kern="1200" dirty="0"/>
                <a:t>Bâtiments intelligents </a:t>
              </a:r>
            </a:p>
          </p:txBody>
        </p:sp>
      </p:grpSp>
      <p:sp>
        <p:nvSpPr>
          <p:cNvPr id="9" name="Rectangle 8" descr="Plant">
            <a:extLst>
              <a:ext uri="{FF2B5EF4-FFF2-40B4-BE49-F238E27FC236}">
                <a16:creationId xmlns:a16="http://schemas.microsoft.com/office/drawing/2014/main" id="{56DE43B1-4BD4-554D-90D4-09E21F20E466}"/>
              </a:ext>
            </a:extLst>
          </p:cNvPr>
          <p:cNvSpPr/>
          <p:nvPr/>
        </p:nvSpPr>
        <p:spPr>
          <a:xfrm>
            <a:off x="5108368" y="1630903"/>
            <a:ext cx="1440000" cy="1440000"/>
          </a:xfrm>
          <a:prstGeom prst="rect">
            <a:avLst/>
          </a:prstGeom>
          <a:blipFill>
            <a:blip r:embed="rId4">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grpSp>
        <p:nvGrpSpPr>
          <p:cNvPr id="10" name="Group 9">
            <a:extLst>
              <a:ext uri="{FF2B5EF4-FFF2-40B4-BE49-F238E27FC236}">
                <a16:creationId xmlns:a16="http://schemas.microsoft.com/office/drawing/2014/main" id="{B239CD4A-8D05-1A7C-6CF1-ADF7030E51D6}"/>
              </a:ext>
            </a:extLst>
          </p:cNvPr>
          <p:cNvGrpSpPr/>
          <p:nvPr/>
        </p:nvGrpSpPr>
        <p:grpSpPr>
          <a:xfrm>
            <a:off x="5096690" y="3133891"/>
            <a:ext cx="1691015" cy="676406"/>
            <a:chOff x="752680" y="1415965"/>
            <a:chExt cx="1691015" cy="676406"/>
          </a:xfrm>
        </p:grpSpPr>
        <p:sp>
          <p:nvSpPr>
            <p:cNvPr id="24" name="Rectangle 23">
              <a:extLst>
                <a:ext uri="{FF2B5EF4-FFF2-40B4-BE49-F238E27FC236}">
                  <a16:creationId xmlns:a16="http://schemas.microsoft.com/office/drawing/2014/main" id="{2B3699FC-EACD-1EB1-9C3F-B49B1CAEE639}"/>
                </a:ext>
              </a:extLst>
            </p:cNvPr>
            <p:cNvSpPr/>
            <p:nvPr/>
          </p:nvSpPr>
          <p:spPr>
            <a:xfrm>
              <a:off x="752680" y="1415965"/>
              <a:ext cx="1691015" cy="6764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sz="2400"/>
            </a:p>
          </p:txBody>
        </p:sp>
        <p:sp>
          <p:nvSpPr>
            <p:cNvPr id="25" name="TextBox 24">
              <a:extLst>
                <a:ext uri="{FF2B5EF4-FFF2-40B4-BE49-F238E27FC236}">
                  <a16:creationId xmlns:a16="http://schemas.microsoft.com/office/drawing/2014/main" id="{EDCD359A-A0B7-8F99-D8DC-ADEB45552703}"/>
                </a:ext>
              </a:extLst>
            </p:cNvPr>
            <p:cNvSpPr txBox="1"/>
            <p:nvPr/>
          </p:nvSpPr>
          <p:spPr>
            <a:xfrm>
              <a:off x="752680" y="1415965"/>
              <a:ext cx="1691015" cy="6764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fr-CA" sz="2400" kern="1200" dirty="0"/>
                <a:t>Agriculture intelligente</a:t>
              </a:r>
            </a:p>
          </p:txBody>
        </p:sp>
      </p:grpSp>
      <p:sp>
        <p:nvSpPr>
          <p:cNvPr id="11" name="Rectangle 10" descr="Building">
            <a:extLst>
              <a:ext uri="{FF2B5EF4-FFF2-40B4-BE49-F238E27FC236}">
                <a16:creationId xmlns:a16="http://schemas.microsoft.com/office/drawing/2014/main" id="{BEC1CE4C-C816-052C-1DFF-88902A7310B1}"/>
              </a:ext>
            </a:extLst>
          </p:cNvPr>
          <p:cNvSpPr/>
          <p:nvPr/>
        </p:nvSpPr>
        <p:spPr>
          <a:xfrm>
            <a:off x="8943359" y="1543140"/>
            <a:ext cx="1440000" cy="1440000"/>
          </a:xfrm>
          <a:prstGeom prst="rect">
            <a:avLst/>
          </a:prstGeom>
          <a:blipFill>
            <a:blip r:embed="rId6">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grpSp>
        <p:nvGrpSpPr>
          <p:cNvPr id="12" name="Group 11">
            <a:extLst>
              <a:ext uri="{FF2B5EF4-FFF2-40B4-BE49-F238E27FC236}">
                <a16:creationId xmlns:a16="http://schemas.microsoft.com/office/drawing/2014/main" id="{09F02BD2-0F97-8804-1F13-F402D01AFD77}"/>
              </a:ext>
            </a:extLst>
          </p:cNvPr>
          <p:cNvGrpSpPr/>
          <p:nvPr/>
        </p:nvGrpSpPr>
        <p:grpSpPr>
          <a:xfrm>
            <a:off x="8478331" y="2580548"/>
            <a:ext cx="2055601" cy="1213456"/>
            <a:chOff x="2739624" y="1415965"/>
            <a:chExt cx="2055601" cy="1213456"/>
          </a:xfrm>
        </p:grpSpPr>
        <p:sp>
          <p:nvSpPr>
            <p:cNvPr id="22" name="Rectangle 21">
              <a:extLst>
                <a:ext uri="{FF2B5EF4-FFF2-40B4-BE49-F238E27FC236}">
                  <a16:creationId xmlns:a16="http://schemas.microsoft.com/office/drawing/2014/main" id="{4E8E188D-A32F-CA8F-B104-957BA354BB7A}"/>
                </a:ext>
              </a:extLst>
            </p:cNvPr>
            <p:cNvSpPr/>
            <p:nvPr/>
          </p:nvSpPr>
          <p:spPr>
            <a:xfrm>
              <a:off x="2739624" y="1415965"/>
              <a:ext cx="1691015" cy="6764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sz="2400"/>
            </a:p>
          </p:txBody>
        </p:sp>
        <p:sp>
          <p:nvSpPr>
            <p:cNvPr id="23" name="TextBox 22">
              <a:extLst>
                <a:ext uri="{FF2B5EF4-FFF2-40B4-BE49-F238E27FC236}">
                  <a16:creationId xmlns:a16="http://schemas.microsoft.com/office/drawing/2014/main" id="{D14CC4FA-2151-7046-C72E-4750403B5C03}"/>
                </a:ext>
              </a:extLst>
            </p:cNvPr>
            <p:cNvSpPr txBox="1"/>
            <p:nvPr/>
          </p:nvSpPr>
          <p:spPr>
            <a:xfrm>
              <a:off x="3104210" y="1953015"/>
              <a:ext cx="1691015" cy="6764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fr-CA" sz="2400" kern="1200" dirty="0"/>
                <a:t>Villes intelligentes</a:t>
              </a:r>
            </a:p>
          </p:txBody>
        </p:sp>
      </p:grpSp>
      <p:sp>
        <p:nvSpPr>
          <p:cNvPr id="13" name="Rectangle 12" descr="Stethoscope">
            <a:extLst>
              <a:ext uri="{FF2B5EF4-FFF2-40B4-BE49-F238E27FC236}">
                <a16:creationId xmlns:a16="http://schemas.microsoft.com/office/drawing/2014/main" id="{1694702F-EAD2-54E7-4F25-593562E60D4E}"/>
              </a:ext>
            </a:extLst>
          </p:cNvPr>
          <p:cNvSpPr/>
          <p:nvPr/>
        </p:nvSpPr>
        <p:spPr>
          <a:xfrm>
            <a:off x="3043665" y="3859967"/>
            <a:ext cx="1440000" cy="1440000"/>
          </a:xfrm>
          <a:prstGeom prst="rect">
            <a:avLst/>
          </a:prstGeom>
          <a:blipFill>
            <a:blip r:embed="rId8">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15" name="Rectangle 14" descr="Wireless router">
            <a:extLst>
              <a:ext uri="{FF2B5EF4-FFF2-40B4-BE49-F238E27FC236}">
                <a16:creationId xmlns:a16="http://schemas.microsoft.com/office/drawing/2014/main" id="{F07550EE-CB63-F60C-8D67-E467C70934E6}"/>
              </a:ext>
            </a:extLst>
          </p:cNvPr>
          <p:cNvSpPr/>
          <p:nvPr/>
        </p:nvSpPr>
        <p:spPr>
          <a:xfrm>
            <a:off x="7095311" y="3767470"/>
            <a:ext cx="1440000" cy="1440000"/>
          </a:xfrm>
          <a:prstGeom prst="rect">
            <a:avLst/>
          </a:prstGeom>
          <a:blipFill>
            <a:blip r:embed="rId10">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cxnSp>
        <p:nvCxnSpPr>
          <p:cNvPr id="29" name="Straight Connector 28">
            <a:extLst>
              <a:ext uri="{FF2B5EF4-FFF2-40B4-BE49-F238E27FC236}">
                <a16:creationId xmlns:a16="http://schemas.microsoft.com/office/drawing/2014/main" id="{6D564684-2857-3B11-2742-16BE7E4254A8}"/>
              </a:ext>
            </a:extLst>
          </p:cNvPr>
          <p:cNvCxnSpPr/>
          <p:nvPr/>
        </p:nvCxnSpPr>
        <p:spPr>
          <a:xfrm flipV="1">
            <a:off x="399393" y="3133891"/>
            <a:ext cx="10415752" cy="12306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478D194-E2EA-0063-BCB2-98CEB87DB5CF}"/>
              </a:ext>
            </a:extLst>
          </p:cNvPr>
          <p:cNvSpPr txBox="1"/>
          <p:nvPr/>
        </p:nvSpPr>
        <p:spPr>
          <a:xfrm>
            <a:off x="6873025" y="5225961"/>
            <a:ext cx="2057710" cy="6764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fr-CA" sz="2400" kern="1200" dirty="0"/>
              <a:t>Infrastructure intelligente</a:t>
            </a:r>
          </a:p>
        </p:txBody>
      </p:sp>
      <p:sp>
        <p:nvSpPr>
          <p:cNvPr id="31" name="TextBox 30">
            <a:extLst>
              <a:ext uri="{FF2B5EF4-FFF2-40B4-BE49-F238E27FC236}">
                <a16:creationId xmlns:a16="http://schemas.microsoft.com/office/drawing/2014/main" id="{17E01FB8-D0CA-9F99-1F16-2CEC160F6AD4}"/>
              </a:ext>
            </a:extLst>
          </p:cNvPr>
          <p:cNvSpPr txBox="1"/>
          <p:nvPr/>
        </p:nvSpPr>
        <p:spPr>
          <a:xfrm>
            <a:off x="2805800" y="5242784"/>
            <a:ext cx="2134062" cy="6764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fr-CA" sz="2400" kern="1200" dirty="0"/>
              <a:t>Soins de santé connectés</a:t>
            </a:r>
          </a:p>
        </p:txBody>
      </p:sp>
    </p:spTree>
    <p:extLst>
      <p:ext uri="{BB962C8B-B14F-4D97-AF65-F5344CB8AC3E}">
        <p14:creationId xmlns:p14="http://schemas.microsoft.com/office/powerpoint/2010/main" val="189343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9731-BAB0-47EF-A70B-A4602C7DC974}"/>
              </a:ext>
            </a:extLst>
          </p:cNvPr>
          <p:cNvSpPr>
            <a:spLocks noGrp="1"/>
          </p:cNvSpPr>
          <p:nvPr>
            <p:ph type="title"/>
          </p:nvPr>
        </p:nvSpPr>
        <p:spPr>
          <a:xfrm>
            <a:off x="558344" y="525381"/>
            <a:ext cx="5266194" cy="507242"/>
          </a:xfrm>
        </p:spPr>
        <p:txBody>
          <a:bodyPr anchor="t">
            <a:normAutofit/>
          </a:bodyPr>
          <a:lstStyle/>
          <a:p>
            <a:r>
              <a:rPr lang="fr-CA" sz="2800" dirty="0"/>
              <a:t>Possibilités</a:t>
            </a:r>
          </a:p>
        </p:txBody>
      </p:sp>
      <p:sp>
        <p:nvSpPr>
          <p:cNvPr id="28" name="Text Placeholder 2">
            <a:extLst>
              <a:ext uri="{FF2B5EF4-FFF2-40B4-BE49-F238E27FC236}">
                <a16:creationId xmlns:a16="http://schemas.microsoft.com/office/drawing/2014/main" id="{E42B8772-51BF-599B-C961-F46558FBF483}"/>
              </a:ext>
            </a:extLst>
          </p:cNvPr>
          <p:cNvSpPr>
            <a:spLocks noGrp="1"/>
          </p:cNvSpPr>
          <p:nvPr>
            <p:ph type="body" sz="quarter" idx="13"/>
          </p:nvPr>
        </p:nvSpPr>
        <p:spPr>
          <a:xfrm>
            <a:off x="6365875" y="512763"/>
            <a:ext cx="5286125" cy="519861"/>
          </a:xfrm>
        </p:spPr>
        <p:txBody>
          <a:bodyPr/>
          <a:lstStyle/>
          <a:p>
            <a:endParaRPr lang="en-US" dirty="0"/>
          </a:p>
        </p:txBody>
      </p:sp>
      <p:graphicFrame>
        <p:nvGraphicFramePr>
          <p:cNvPr id="29" name="Content Placeholder 8">
            <a:extLst>
              <a:ext uri="{FF2B5EF4-FFF2-40B4-BE49-F238E27FC236}">
                <a16:creationId xmlns:a16="http://schemas.microsoft.com/office/drawing/2014/main" id="{7D3F9AC2-5FFC-436C-CD2A-42FF5AD74181}"/>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608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4ED867-46EC-C535-B1C0-DE8A04223D27}"/>
              </a:ext>
            </a:extLst>
          </p:cNvPr>
          <p:cNvSpPr>
            <a:spLocks noGrp="1"/>
          </p:cNvSpPr>
          <p:nvPr>
            <p:ph type="title"/>
          </p:nvPr>
        </p:nvSpPr>
        <p:spPr>
          <a:xfrm>
            <a:off x="558343" y="525381"/>
            <a:ext cx="11093656" cy="507242"/>
          </a:xfrm>
        </p:spPr>
        <p:txBody>
          <a:bodyPr anchor="t">
            <a:noAutofit/>
          </a:bodyPr>
          <a:lstStyle/>
          <a:p>
            <a:r>
              <a:rPr lang="fr-CA" sz="2800" dirty="0"/>
              <a:t>Programme de plateformes numériques pour </a:t>
            </a:r>
            <a:r>
              <a:rPr lang="fr-CA" sz="2800" dirty="0" err="1"/>
              <a:t>l’IdO</a:t>
            </a:r>
            <a:endParaRPr lang="fr-CA" sz="2800" dirty="0"/>
          </a:p>
        </p:txBody>
      </p:sp>
      <p:sp>
        <p:nvSpPr>
          <p:cNvPr id="13" name="Text Placeholder 2">
            <a:extLst>
              <a:ext uri="{FF2B5EF4-FFF2-40B4-BE49-F238E27FC236}">
                <a16:creationId xmlns:a16="http://schemas.microsoft.com/office/drawing/2014/main" id="{0A830BC2-CC15-DACD-7BCB-8A53CFE3BA2A}"/>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11" name="Content Placeholder 2">
            <a:extLst>
              <a:ext uri="{FF2B5EF4-FFF2-40B4-BE49-F238E27FC236}">
                <a16:creationId xmlns:a16="http://schemas.microsoft.com/office/drawing/2014/main" id="{0F42211F-CC53-07F5-8101-982CC221DDE9}"/>
              </a:ext>
            </a:extLst>
          </p:cNvPr>
          <p:cNvGraphicFramePr>
            <a:graphicFrameLocks noGrp="1"/>
          </p:cNvGraphicFramePr>
          <p:nvPr>
            <p:ph idx="1"/>
          </p:nvPr>
        </p:nvGraphicFramePr>
        <p:xfrm>
          <a:off x="620610" y="1254034"/>
          <a:ext cx="11093656" cy="4733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8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1FB9-2183-9E15-1956-486F81170BF2}"/>
              </a:ext>
            </a:extLst>
          </p:cNvPr>
          <p:cNvSpPr>
            <a:spLocks noGrp="1"/>
          </p:cNvSpPr>
          <p:nvPr>
            <p:ph type="title"/>
          </p:nvPr>
        </p:nvSpPr>
        <p:spPr>
          <a:xfrm>
            <a:off x="558344" y="525381"/>
            <a:ext cx="5266194" cy="507242"/>
          </a:xfrm>
        </p:spPr>
        <p:txBody>
          <a:bodyPr anchor="t">
            <a:normAutofit/>
          </a:bodyPr>
          <a:lstStyle/>
          <a:p>
            <a:pPr>
              <a:lnSpc>
                <a:spcPct val="110000"/>
              </a:lnSpc>
            </a:pPr>
            <a:r>
              <a:rPr lang="fr-CA" sz="1400"/>
              <a:t>Possibles cas d’utilisation futurs</a:t>
            </a:r>
            <a:br>
              <a:rPr lang="fr-CA" sz="1400"/>
            </a:br>
            <a:endParaRPr lang="fr-CA" sz="1400"/>
          </a:p>
        </p:txBody>
      </p:sp>
      <p:sp>
        <p:nvSpPr>
          <p:cNvPr id="19" name="Text Placeholder 2">
            <a:extLst>
              <a:ext uri="{FF2B5EF4-FFF2-40B4-BE49-F238E27FC236}">
                <a16:creationId xmlns:a16="http://schemas.microsoft.com/office/drawing/2014/main" id="{0A3E17EF-9D28-F8D4-5792-022E22AED551}"/>
              </a:ext>
            </a:extLst>
          </p:cNvPr>
          <p:cNvSpPr>
            <a:spLocks noGrp="1"/>
          </p:cNvSpPr>
          <p:nvPr>
            <p:ph type="body" sz="quarter" idx="13"/>
          </p:nvPr>
        </p:nvSpPr>
        <p:spPr>
          <a:xfrm>
            <a:off x="6365875" y="512763"/>
            <a:ext cx="5286125" cy="519861"/>
          </a:xfrm>
        </p:spPr>
        <p:txBody>
          <a:bodyPr/>
          <a:lstStyle/>
          <a:p>
            <a:endParaRPr lang="en-US"/>
          </a:p>
        </p:txBody>
      </p:sp>
      <p:pic>
        <p:nvPicPr>
          <p:cNvPr id="8" name="Picture Placeholder 7" descr="A group of metal gears with words&#10;&#10;Description automatically generated">
            <a:extLst>
              <a:ext uri="{FF2B5EF4-FFF2-40B4-BE49-F238E27FC236}">
                <a16:creationId xmlns:a16="http://schemas.microsoft.com/office/drawing/2014/main" id="{754FAC5F-1832-68A7-C7B7-494C3C54469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2074" r="22074"/>
          <a:stretch>
            <a:fillRect/>
          </a:stretch>
        </p:blipFill>
        <p:spPr>
          <a:xfrm>
            <a:off x="6267451" y="1314450"/>
            <a:ext cx="5365750" cy="4706938"/>
          </a:xfrm>
        </p:spPr>
      </p:pic>
      <p:graphicFrame>
        <p:nvGraphicFramePr>
          <p:cNvPr id="21" name="Content Placeholder 3">
            <a:extLst>
              <a:ext uri="{FF2B5EF4-FFF2-40B4-BE49-F238E27FC236}">
                <a16:creationId xmlns:a16="http://schemas.microsoft.com/office/drawing/2014/main" id="{ABC6AB38-2CAE-A631-57A3-F815F625E7EB}"/>
              </a:ext>
            </a:extLst>
          </p:cNvPr>
          <p:cNvGraphicFramePr>
            <a:graphicFrameLocks noGrp="1"/>
          </p:cNvGraphicFramePr>
          <p:nvPr>
            <p:ph idx="14"/>
          </p:nvPr>
        </p:nvGraphicFramePr>
        <p:xfrm>
          <a:off x="558344" y="1162050"/>
          <a:ext cx="5266194" cy="485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8684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9F3C3-31C1-0500-CB95-80BF2520A91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64B9AF9-1798-4727-9E63-DC797E4E1A0A}"/>
              </a:ext>
            </a:extLst>
          </p:cNvPr>
          <p:cNvSpPr txBox="1">
            <a:spLocks/>
          </p:cNvSpPr>
          <p:nvPr/>
        </p:nvSpPr>
        <p:spPr>
          <a:xfrm>
            <a:off x="433953" y="3124852"/>
            <a:ext cx="11093450" cy="608295"/>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dirty="0"/>
          </a:p>
        </p:txBody>
      </p:sp>
      <p:sp>
        <p:nvSpPr>
          <p:cNvPr id="13" name="Title 1">
            <a:extLst>
              <a:ext uri="{FF2B5EF4-FFF2-40B4-BE49-F238E27FC236}">
                <a16:creationId xmlns:a16="http://schemas.microsoft.com/office/drawing/2014/main" id="{D367B29D-15BB-25D8-847F-91D951470465}"/>
              </a:ext>
            </a:extLst>
          </p:cNvPr>
          <p:cNvSpPr txBox="1">
            <a:spLocks/>
          </p:cNvSpPr>
          <p:nvPr/>
        </p:nvSpPr>
        <p:spPr>
          <a:xfrm>
            <a:off x="2238140" y="1684175"/>
            <a:ext cx="7817100" cy="1959430"/>
          </a:xfrm>
          <a:prstGeom prst="rect">
            <a:avLst/>
          </a:prstGeom>
          <a:effectLst>
            <a:outerShdw blurRad="50800" dist="38100" dir="13500000" algn="br" rotWithShape="0">
              <a:prstClr val="black">
                <a:alpha val="40000"/>
              </a:prstClr>
            </a:outerShdw>
          </a:effectLst>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a:ln/>
                <a:solidFill>
                  <a:schemeClr val="tx1"/>
                </a:solidFill>
              </a:rPr>
              <a:t>Controlling IoT Devices using Augmented Reality</a:t>
            </a:r>
            <a:endParaRPr lang="en-CA" sz="4400" b="1" dirty="0">
              <a:ln/>
              <a:solidFill>
                <a:schemeClr val="tx1"/>
              </a:solidFill>
            </a:endParaRPr>
          </a:p>
        </p:txBody>
      </p:sp>
    </p:spTree>
    <p:extLst>
      <p:ext uri="{BB962C8B-B14F-4D97-AF65-F5344CB8AC3E}">
        <p14:creationId xmlns:p14="http://schemas.microsoft.com/office/powerpoint/2010/main" val="95099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07925-B8A0-4694-4461-83DF79D3E821}"/>
              </a:ext>
            </a:extLst>
          </p:cNvPr>
          <p:cNvSpPr>
            <a:spLocks noGrp="1"/>
          </p:cNvSpPr>
          <p:nvPr>
            <p:ph type="ctrTitle"/>
          </p:nvPr>
        </p:nvSpPr>
        <p:spPr>
          <a:xfrm>
            <a:off x="548584" y="956009"/>
            <a:ext cx="11093450" cy="608295"/>
          </a:xfrm>
        </p:spPr>
        <p:txBody>
          <a:bodyPr>
            <a:normAutofit fontScale="90000"/>
          </a:bodyPr>
          <a:lstStyle/>
          <a:p>
            <a:r>
              <a:rPr lang="en-US" sz="4000" b="1" dirty="0"/>
              <a:t>Augmented Reality (AR)</a:t>
            </a:r>
          </a:p>
        </p:txBody>
      </p:sp>
      <p:sp>
        <p:nvSpPr>
          <p:cNvPr id="3" name="Text Placeholder 2">
            <a:extLst>
              <a:ext uri="{FF2B5EF4-FFF2-40B4-BE49-F238E27FC236}">
                <a16:creationId xmlns:a16="http://schemas.microsoft.com/office/drawing/2014/main" id="{F0368A5E-6A6B-3E32-F7C1-A4B2C5527A12}"/>
              </a:ext>
            </a:extLst>
          </p:cNvPr>
          <p:cNvSpPr>
            <a:spLocks noGrp="1"/>
          </p:cNvSpPr>
          <p:nvPr>
            <p:ph type="subTitle" idx="1"/>
          </p:nvPr>
        </p:nvSpPr>
        <p:spPr>
          <a:xfrm>
            <a:off x="944217" y="1896758"/>
            <a:ext cx="10697817" cy="1228094"/>
          </a:xfrm>
        </p:spPr>
        <p:txBody>
          <a:bodyPr>
            <a:noAutofit/>
          </a:bodyPr>
          <a:lstStyle/>
          <a:p>
            <a:r>
              <a:rPr lang="en-US" sz="2800" dirty="0">
                <a:latin typeface="Calibri" panose="020F0502020204030204" pitchFamily="34" charset="0"/>
                <a:ea typeface="Calibri" panose="020F0502020204030204" pitchFamily="34" charset="0"/>
                <a:cs typeface="Times New Roman" panose="02020603050405020304" pitchFamily="18" charset="0"/>
              </a:rPr>
              <a:t>A</a:t>
            </a:r>
            <a:r>
              <a:rPr lang="en-US" sz="2800" dirty="0">
                <a:effectLst/>
                <a:latin typeface="Calibri" panose="020F0502020204030204" pitchFamily="34" charset="0"/>
                <a:ea typeface="Calibri" panose="020F0502020204030204" pitchFamily="34" charset="0"/>
                <a:cs typeface="Times New Roman" panose="02020603050405020304" pitchFamily="18" charset="0"/>
              </a:rPr>
              <a:t> technology that overlays 3D digital content onto the real world, enhancing or altering how we perceive our environment. This content can be used to interact with physical IoT devices and display the data that they generate.</a:t>
            </a:r>
            <a:endParaRPr lang="en-US" sz="2800" dirty="0"/>
          </a:p>
        </p:txBody>
      </p:sp>
      <p:sp>
        <p:nvSpPr>
          <p:cNvPr id="7" name="Title 1">
            <a:extLst>
              <a:ext uri="{FF2B5EF4-FFF2-40B4-BE49-F238E27FC236}">
                <a16:creationId xmlns:a16="http://schemas.microsoft.com/office/drawing/2014/main" id="{59A79A7A-A4BD-9AB8-E8CE-B56B0FB10C82}"/>
              </a:ext>
            </a:extLst>
          </p:cNvPr>
          <p:cNvSpPr txBox="1">
            <a:spLocks/>
          </p:cNvSpPr>
          <p:nvPr/>
        </p:nvSpPr>
        <p:spPr>
          <a:xfrm>
            <a:off x="433953" y="3124852"/>
            <a:ext cx="11093450" cy="608295"/>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dirty="0"/>
          </a:p>
        </p:txBody>
      </p:sp>
      <p:sp>
        <p:nvSpPr>
          <p:cNvPr id="8" name="Title 1">
            <a:extLst>
              <a:ext uri="{FF2B5EF4-FFF2-40B4-BE49-F238E27FC236}">
                <a16:creationId xmlns:a16="http://schemas.microsoft.com/office/drawing/2014/main" id="{2BBE6DC4-A92C-E2DB-C46C-EFF5CD50D0D4}"/>
              </a:ext>
            </a:extLst>
          </p:cNvPr>
          <p:cNvSpPr txBox="1">
            <a:spLocks/>
          </p:cNvSpPr>
          <p:nvPr/>
        </p:nvSpPr>
        <p:spPr>
          <a:xfrm>
            <a:off x="664597" y="3403644"/>
            <a:ext cx="11093450"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Internet of Things (IoT)</a:t>
            </a:r>
          </a:p>
        </p:txBody>
      </p:sp>
      <p:sp>
        <p:nvSpPr>
          <p:cNvPr id="9" name="Text Placeholder 2">
            <a:extLst>
              <a:ext uri="{FF2B5EF4-FFF2-40B4-BE49-F238E27FC236}">
                <a16:creationId xmlns:a16="http://schemas.microsoft.com/office/drawing/2014/main" id="{765D437D-E625-B8E6-5D39-B4965843CB40}"/>
              </a:ext>
            </a:extLst>
          </p:cNvPr>
          <p:cNvSpPr txBox="1">
            <a:spLocks/>
          </p:cNvSpPr>
          <p:nvPr/>
        </p:nvSpPr>
        <p:spPr>
          <a:xfrm>
            <a:off x="944217" y="4160800"/>
            <a:ext cx="10813830" cy="1411687"/>
          </a:xfrm>
          <a:prstGeom prst="rect">
            <a:avLst/>
          </a:prstGeom>
        </p:spPr>
        <p:txBody>
          <a:bodyPr lIns="0" tIns="18000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kern="100" dirty="0">
                <a:latin typeface="Calibri" panose="020F0502020204030204" pitchFamily="34" charset="0"/>
                <a:ea typeface="Calibri" panose="020F0502020204030204" pitchFamily="34" charset="0"/>
                <a:cs typeface="Times New Roman" panose="02020603050405020304" pitchFamily="18" charset="0"/>
              </a:rPr>
              <a:t>A network of devices that are embedded with sensors, software, and other technologies to collect, exchange, and transmit data over the internet. </a:t>
            </a:r>
            <a:endParaRPr lang="en-US" sz="3600" dirty="0"/>
          </a:p>
        </p:txBody>
      </p:sp>
    </p:spTree>
    <p:extLst>
      <p:ext uri="{BB962C8B-B14F-4D97-AF65-F5344CB8AC3E}">
        <p14:creationId xmlns:p14="http://schemas.microsoft.com/office/powerpoint/2010/main" val="1203906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5C18F7-1003-D42C-004D-F5E86179B887}"/>
              </a:ext>
            </a:extLst>
          </p:cNvPr>
          <p:cNvSpPr txBox="1">
            <a:spLocks/>
          </p:cNvSpPr>
          <p:nvPr/>
        </p:nvSpPr>
        <p:spPr>
          <a:xfrm>
            <a:off x="558344" y="525381"/>
            <a:ext cx="5912030" cy="507242"/>
          </a:xfrm>
          <a:prstGeom prst="rect">
            <a:avLst/>
          </a:prstGeom>
        </p:spPr>
        <p:txBody>
          <a:bodyPr vert="horz" lIns="0" tIns="0" rIns="0" bIns="0" rtlCol="0" anchor="t">
            <a:no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pPr>
              <a:spcAft>
                <a:spcPts val="600"/>
              </a:spcAft>
            </a:pPr>
            <a:r>
              <a:rPr lang="en-CA" sz="3200" b="1" kern="1200" dirty="0">
                <a:latin typeface="+mj-lt"/>
                <a:ea typeface="+mj-ea"/>
                <a:cs typeface="+mj-cs"/>
              </a:rPr>
              <a:t>Benefits of Augmented Reality</a:t>
            </a:r>
          </a:p>
          <a:p>
            <a:pPr>
              <a:spcAft>
                <a:spcPts val="600"/>
              </a:spcAft>
            </a:pPr>
            <a:endParaRPr lang="en-CA" sz="3200" b="1" kern="1200" dirty="0">
              <a:latin typeface="+mj-lt"/>
              <a:ea typeface="+mj-ea"/>
              <a:cs typeface="+mj-cs"/>
            </a:endParaRPr>
          </a:p>
        </p:txBody>
      </p:sp>
      <p:graphicFrame>
        <p:nvGraphicFramePr>
          <p:cNvPr id="32" name="Content Placeholder 9">
            <a:extLst>
              <a:ext uri="{FF2B5EF4-FFF2-40B4-BE49-F238E27FC236}">
                <a16:creationId xmlns:a16="http://schemas.microsoft.com/office/drawing/2014/main" id="{7C401381-EC65-22ED-37F7-F97E63F27A5C}"/>
              </a:ext>
            </a:extLst>
          </p:cNvPr>
          <p:cNvGraphicFramePr>
            <a:graphicFrameLocks noGrp="1"/>
          </p:cNvGraphicFramePr>
          <p:nvPr>
            <p:ph idx="14"/>
          </p:nvPr>
        </p:nvGraphicFramePr>
        <p:xfrm>
          <a:off x="558800" y="1414463"/>
          <a:ext cx="5265738" cy="4606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Placeholder 3" descr="A white virtual reality headset&#10;&#10;Description automatically generated">
            <a:extLst>
              <a:ext uri="{FF2B5EF4-FFF2-40B4-BE49-F238E27FC236}">
                <a16:creationId xmlns:a16="http://schemas.microsoft.com/office/drawing/2014/main" id="{29A72BB3-C845-AA92-294D-205D1DDF1BBF}"/>
              </a:ext>
            </a:extLst>
          </p:cNvPr>
          <p:cNvPicPr>
            <a:picLocks noGrp="1" noChangeAspect="1"/>
          </p:cNvPicPr>
          <p:nvPr>
            <p:ph type="pic" idx="1"/>
          </p:nvPr>
        </p:nvPicPr>
        <p:blipFill>
          <a:blip r:embed="rId7">
            <a:extLst>
              <a:ext uri="{28A0092B-C50C-407E-A947-70E740481C1C}">
                <a14:useLocalDpi xmlns:a14="http://schemas.microsoft.com/office/drawing/2010/main" val="0"/>
              </a:ext>
            </a:extLst>
          </a:blip>
          <a:srcRect l="8111" r="8111"/>
          <a:stretch>
            <a:fillRect/>
          </a:stretch>
        </p:blipFill>
        <p:spPr/>
      </p:pic>
    </p:spTree>
    <p:extLst>
      <p:ext uri="{BB962C8B-B14F-4D97-AF65-F5344CB8AC3E}">
        <p14:creationId xmlns:p14="http://schemas.microsoft.com/office/powerpoint/2010/main" val="18140105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2BBC-9CA8-41A6-9043-EC3C760CCDE5}"/>
              </a:ext>
            </a:extLst>
          </p:cNvPr>
          <p:cNvSpPr>
            <a:spLocks noGrp="1"/>
          </p:cNvSpPr>
          <p:nvPr>
            <p:ph type="title"/>
          </p:nvPr>
        </p:nvSpPr>
        <p:spPr>
          <a:xfrm>
            <a:off x="558344" y="525381"/>
            <a:ext cx="11083690" cy="507242"/>
          </a:xfrm>
        </p:spPr>
        <p:txBody>
          <a:bodyPr anchor="t">
            <a:normAutofit/>
          </a:bodyPr>
          <a:lstStyle/>
          <a:p>
            <a:r>
              <a:rPr lang="en-CA" dirty="0"/>
              <a:t>Internet of Things – what it is and why it matters</a:t>
            </a:r>
          </a:p>
        </p:txBody>
      </p:sp>
      <p:graphicFrame>
        <p:nvGraphicFramePr>
          <p:cNvPr id="44" name="Content Placeholder 2">
            <a:extLst>
              <a:ext uri="{FF2B5EF4-FFF2-40B4-BE49-F238E27FC236}">
                <a16:creationId xmlns:a16="http://schemas.microsoft.com/office/drawing/2014/main" id="{D0AA24B8-C5C4-7E6C-9605-BAE7CB3BB553}"/>
              </a:ext>
            </a:extLst>
          </p:cNvPr>
          <p:cNvGraphicFramePr>
            <a:graphicFrameLocks noGrp="1"/>
          </p:cNvGraphicFramePr>
          <p:nvPr>
            <p:ph idx="1"/>
            <p:extLst>
              <p:ext uri="{D42A27DB-BD31-4B8C-83A1-F6EECF244321}">
                <p14:modId xmlns:p14="http://schemas.microsoft.com/office/powerpoint/2010/main" val="2344385435"/>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1003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4E7C7-FA4C-6520-0EBB-6155F177732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0ED0EC5-C8B6-D9C7-B4F1-0B391FC9420E}"/>
              </a:ext>
            </a:extLst>
          </p:cNvPr>
          <p:cNvSpPr txBox="1">
            <a:spLocks/>
          </p:cNvSpPr>
          <p:nvPr/>
        </p:nvSpPr>
        <p:spPr>
          <a:xfrm>
            <a:off x="433953" y="3124852"/>
            <a:ext cx="11093450" cy="608295"/>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dirty="0"/>
          </a:p>
        </p:txBody>
      </p:sp>
      <p:sp>
        <p:nvSpPr>
          <p:cNvPr id="2" name="Rectangle 1">
            <a:extLst>
              <a:ext uri="{FF2B5EF4-FFF2-40B4-BE49-F238E27FC236}">
                <a16:creationId xmlns:a16="http://schemas.microsoft.com/office/drawing/2014/main" id="{61B7E047-F84F-2C27-4D24-EA5CC9F93041}"/>
              </a:ext>
            </a:extLst>
          </p:cNvPr>
          <p:cNvSpPr/>
          <p:nvPr/>
        </p:nvSpPr>
        <p:spPr>
          <a:xfrm>
            <a:off x="4098173" y="2663187"/>
            <a:ext cx="4216219"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Digital Twins</a:t>
            </a:r>
            <a:endParaRPr lang="en-CA"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840390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EA7323-83B3-B1E8-4A30-9CE4D9DDE74D}"/>
              </a:ext>
            </a:extLst>
          </p:cNvPr>
          <p:cNvSpPr>
            <a:spLocks noGrp="1"/>
          </p:cNvSpPr>
          <p:nvPr>
            <p:ph type="sldNum" sz="quarter" idx="12"/>
          </p:nvPr>
        </p:nvSpPr>
        <p:spPr/>
        <p:txBody>
          <a:bodyPr/>
          <a:lstStyle/>
          <a:p>
            <a:fld id="{DF28FB93-0A08-4E7D-8E63-9EFA29F1E093}" type="slidenum">
              <a:rPr lang="en-US" smtClean="0"/>
              <a:pPr/>
              <a:t>21</a:t>
            </a:fld>
            <a:endParaRPr lang="en-US" dirty="0"/>
          </a:p>
        </p:txBody>
      </p:sp>
      <p:sp>
        <p:nvSpPr>
          <p:cNvPr id="3" name="Title 1">
            <a:extLst>
              <a:ext uri="{FF2B5EF4-FFF2-40B4-BE49-F238E27FC236}">
                <a16:creationId xmlns:a16="http://schemas.microsoft.com/office/drawing/2014/main" id="{0C7F58B9-182E-9BB6-DFD9-04A799BB466A}"/>
              </a:ext>
            </a:extLst>
          </p:cNvPr>
          <p:cNvSpPr txBox="1">
            <a:spLocks/>
          </p:cNvSpPr>
          <p:nvPr/>
        </p:nvSpPr>
        <p:spPr>
          <a:xfrm>
            <a:off x="626339" y="1379333"/>
            <a:ext cx="7113403"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Digital Twin</a:t>
            </a:r>
          </a:p>
        </p:txBody>
      </p:sp>
      <p:sp>
        <p:nvSpPr>
          <p:cNvPr id="4" name="Text Placeholder 2">
            <a:extLst>
              <a:ext uri="{FF2B5EF4-FFF2-40B4-BE49-F238E27FC236}">
                <a16:creationId xmlns:a16="http://schemas.microsoft.com/office/drawing/2014/main" id="{3B374C08-F0E1-9B43-8E91-671309163126}"/>
              </a:ext>
            </a:extLst>
          </p:cNvPr>
          <p:cNvSpPr txBox="1">
            <a:spLocks/>
          </p:cNvSpPr>
          <p:nvPr/>
        </p:nvSpPr>
        <p:spPr>
          <a:xfrm>
            <a:off x="990601" y="2375551"/>
            <a:ext cx="10707418" cy="1534968"/>
          </a:xfrm>
          <a:prstGeom prst="rect">
            <a:avLst/>
          </a:prstGeom>
        </p:spPr>
        <p:txBody>
          <a:bodyPr lIns="0" tIns="18000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buNone/>
            </a:pPr>
            <a:r>
              <a:rPr lang="en-US" sz="2800" dirty="0">
                <a:latin typeface="Calibri" panose="020F0502020204030204" pitchFamily="34" charset="0"/>
                <a:ea typeface="Calibri" panose="020F0502020204030204" pitchFamily="34" charset="0"/>
                <a:cs typeface="Calibri" panose="020F0502020204030204" pitchFamily="34" charset="0"/>
              </a:rPr>
              <a:t>A digital twin is a virtual representation of an object or system designed to reflect a physical object accurately. It spans the object's lifecycle, is updated from real-time data and uses simulation, machine learning and reasoning to help make decisions. </a:t>
            </a:r>
          </a:p>
          <a:p>
            <a:pPr marL="0" indent="0">
              <a:buNone/>
            </a:pPr>
            <a:endParaRPr lang="fr-CA" sz="28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fr-CA" sz="2800" dirty="0">
                <a:latin typeface="Calibri" panose="020F0502020204030204" pitchFamily="34" charset="0"/>
                <a:ea typeface="Calibri" panose="020F0502020204030204" pitchFamily="34" charset="0"/>
                <a:cs typeface="Calibri" panose="020F0502020204030204" pitchFamily="34" charset="0"/>
              </a:rPr>
              <a:t>										- IBM</a:t>
            </a:r>
          </a:p>
          <a:p>
            <a:pPr marL="0" indent="0">
              <a:buNone/>
            </a:pPr>
            <a:endParaRPr lang="en-US" sz="2800" dirty="0"/>
          </a:p>
        </p:txBody>
      </p:sp>
    </p:spTree>
    <p:extLst>
      <p:ext uri="{BB962C8B-B14F-4D97-AF65-F5344CB8AC3E}">
        <p14:creationId xmlns:p14="http://schemas.microsoft.com/office/powerpoint/2010/main" val="570722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1245CDF-C901-DC08-3B3D-A21ADE3684C1}"/>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4D4C570-6E59-5DD3-B318-5E988AADB394}"/>
              </a:ext>
            </a:extLst>
          </p:cNvPr>
          <p:cNvSpPr txBox="1">
            <a:spLocks/>
          </p:cNvSpPr>
          <p:nvPr/>
        </p:nvSpPr>
        <p:spPr>
          <a:xfrm>
            <a:off x="140468" y="2769989"/>
            <a:ext cx="3786809" cy="1594558"/>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pPr algn="ctr">
              <a:lnSpc>
                <a:spcPct val="90000"/>
              </a:lnSpc>
              <a:spcAft>
                <a:spcPts val="600"/>
              </a:spcAft>
            </a:pPr>
            <a:r>
              <a:rPr lang="en-US" sz="4800" b="0" dirty="0"/>
              <a:t>Types of Digital Twins</a:t>
            </a:r>
          </a:p>
        </p:txBody>
      </p:sp>
      <p:graphicFrame>
        <p:nvGraphicFramePr>
          <p:cNvPr id="32" name="Content Placeholder 9">
            <a:extLst>
              <a:ext uri="{FF2B5EF4-FFF2-40B4-BE49-F238E27FC236}">
                <a16:creationId xmlns:a16="http://schemas.microsoft.com/office/drawing/2014/main" id="{3612A950-157C-1BFC-B905-58484C61F2A4}"/>
              </a:ext>
            </a:extLst>
          </p:cNvPr>
          <p:cNvGraphicFramePr>
            <a:graphicFrameLocks noGrp="1"/>
          </p:cNvGraphicFramePr>
          <p:nvPr>
            <p:ph idx="1"/>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288829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0137B31-C2E4-27A2-6549-212C51F78153}"/>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BA2ED4A3-DC65-45F3-978E-FB4AFCD23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7534655" cy="6858000"/>
          </a:xfrm>
          <a:prstGeom prst="rect">
            <a:avLst/>
          </a:prstGeom>
          <a:solidFill>
            <a:schemeClr val="tx2">
              <a:alpha val="15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D4ACDFF9-6F4F-44AB-88A8-B2C9E674D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8040" y="1"/>
            <a:ext cx="4643959"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D5A239B-C15D-A7C6-0967-4DBB83D807A7}"/>
              </a:ext>
            </a:extLst>
          </p:cNvPr>
          <p:cNvSpPr txBox="1">
            <a:spLocks/>
          </p:cNvSpPr>
          <p:nvPr/>
        </p:nvSpPr>
        <p:spPr>
          <a:xfrm>
            <a:off x="8146996" y="1968978"/>
            <a:ext cx="3417713" cy="2374422"/>
          </a:xfrm>
          <a:prstGeom prst="rect">
            <a:avLst/>
          </a:prstGeom>
        </p:spPr>
        <p:txBody>
          <a:bodyPr vert="horz" lIns="91440" tIns="45720" rIns="91440" bIns="4572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pPr>
              <a:lnSpc>
                <a:spcPct val="90000"/>
              </a:lnSpc>
              <a:spcAft>
                <a:spcPts val="600"/>
              </a:spcAft>
            </a:pPr>
            <a:r>
              <a:rPr lang="en-US" sz="4800" b="0" dirty="0"/>
              <a:t>Digital Twins Benefits and Advantages</a:t>
            </a:r>
          </a:p>
          <a:p>
            <a:pPr>
              <a:lnSpc>
                <a:spcPct val="90000"/>
              </a:lnSpc>
              <a:spcAft>
                <a:spcPts val="600"/>
              </a:spcAft>
            </a:pPr>
            <a:endParaRPr lang="en-US" sz="4800" b="0" dirty="0"/>
          </a:p>
        </p:txBody>
      </p:sp>
      <p:graphicFrame>
        <p:nvGraphicFramePr>
          <p:cNvPr id="32" name="Content Placeholder 9">
            <a:extLst>
              <a:ext uri="{FF2B5EF4-FFF2-40B4-BE49-F238E27FC236}">
                <a16:creationId xmlns:a16="http://schemas.microsoft.com/office/drawing/2014/main" id="{564C0FF2-0FCB-FA9C-C428-A59959F499F1}"/>
              </a:ext>
            </a:extLst>
          </p:cNvPr>
          <p:cNvGraphicFramePr>
            <a:graphicFrameLocks noGrp="1"/>
          </p:cNvGraphicFramePr>
          <p:nvPr>
            <p:ph idx="1"/>
          </p:nvPr>
        </p:nvGraphicFramePr>
        <p:xfrm>
          <a:off x="627291" y="638175"/>
          <a:ext cx="6312150" cy="5538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247329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9F3C3-31C1-0500-CB95-80BF2520A91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64B9AF9-1798-4727-9E63-DC797E4E1A0A}"/>
              </a:ext>
            </a:extLst>
          </p:cNvPr>
          <p:cNvSpPr txBox="1">
            <a:spLocks/>
          </p:cNvSpPr>
          <p:nvPr/>
        </p:nvSpPr>
        <p:spPr>
          <a:xfrm>
            <a:off x="433953" y="3124852"/>
            <a:ext cx="11093450" cy="608295"/>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dirty="0"/>
          </a:p>
        </p:txBody>
      </p:sp>
      <p:sp>
        <p:nvSpPr>
          <p:cNvPr id="13" name="Title 1">
            <a:extLst>
              <a:ext uri="{FF2B5EF4-FFF2-40B4-BE49-F238E27FC236}">
                <a16:creationId xmlns:a16="http://schemas.microsoft.com/office/drawing/2014/main" id="{D367B29D-15BB-25D8-847F-91D951470465}"/>
              </a:ext>
            </a:extLst>
          </p:cNvPr>
          <p:cNvSpPr txBox="1">
            <a:spLocks/>
          </p:cNvSpPr>
          <p:nvPr/>
        </p:nvSpPr>
        <p:spPr>
          <a:xfrm>
            <a:off x="2238140" y="1684175"/>
            <a:ext cx="7817100" cy="1959430"/>
          </a:xfrm>
          <a:prstGeom prst="rect">
            <a:avLst/>
          </a:prstGeom>
          <a:effectLst>
            <a:outerShdw blurRad="50800" dist="38100" dir="13500000" algn="br" rotWithShape="0">
              <a:prstClr val="black">
                <a:alpha val="40000"/>
              </a:prstClr>
            </a:outerShdw>
          </a:effectLst>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CA" sz="4400" b="1" dirty="0">
                <a:ln/>
                <a:solidFill>
                  <a:schemeClr val="tx1"/>
                </a:solidFill>
              </a:rPr>
              <a:t>Contrôle des appareils de </a:t>
            </a:r>
            <a:r>
              <a:rPr lang="fr-CA" sz="4400" b="1" dirty="0" err="1">
                <a:ln/>
                <a:solidFill>
                  <a:schemeClr val="tx1"/>
                </a:solidFill>
              </a:rPr>
              <a:t>l’IdO</a:t>
            </a:r>
            <a:r>
              <a:rPr lang="fr-CA" sz="4400" b="1" dirty="0">
                <a:ln/>
                <a:solidFill>
                  <a:schemeClr val="tx1"/>
                </a:solidFill>
              </a:rPr>
              <a:t> à l’aide de la réalité augmentée</a:t>
            </a:r>
          </a:p>
        </p:txBody>
      </p:sp>
    </p:spTree>
    <p:extLst>
      <p:ext uri="{BB962C8B-B14F-4D97-AF65-F5344CB8AC3E}">
        <p14:creationId xmlns:p14="http://schemas.microsoft.com/office/powerpoint/2010/main" val="533523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07925-B8A0-4694-4461-83DF79D3E821}"/>
              </a:ext>
            </a:extLst>
          </p:cNvPr>
          <p:cNvSpPr>
            <a:spLocks noGrp="1"/>
          </p:cNvSpPr>
          <p:nvPr>
            <p:ph type="ctrTitle"/>
          </p:nvPr>
        </p:nvSpPr>
        <p:spPr>
          <a:xfrm>
            <a:off x="548584" y="798778"/>
            <a:ext cx="11093450" cy="608295"/>
          </a:xfrm>
        </p:spPr>
        <p:txBody>
          <a:bodyPr>
            <a:normAutofit fontScale="90000"/>
          </a:bodyPr>
          <a:lstStyle/>
          <a:p>
            <a:r>
              <a:rPr lang="fr-CA" sz="4000" b="1" dirty="0"/>
              <a:t>Réalité augmentée (RA)</a:t>
            </a:r>
          </a:p>
        </p:txBody>
      </p:sp>
      <p:sp>
        <p:nvSpPr>
          <p:cNvPr id="3" name="Text Placeholder 2">
            <a:extLst>
              <a:ext uri="{FF2B5EF4-FFF2-40B4-BE49-F238E27FC236}">
                <a16:creationId xmlns:a16="http://schemas.microsoft.com/office/drawing/2014/main" id="{F0368A5E-6A6B-3E32-F7C1-A4B2C5527A12}"/>
              </a:ext>
            </a:extLst>
          </p:cNvPr>
          <p:cNvSpPr>
            <a:spLocks noGrp="1"/>
          </p:cNvSpPr>
          <p:nvPr>
            <p:ph type="subTitle" idx="1"/>
          </p:nvPr>
        </p:nvSpPr>
        <p:spPr>
          <a:xfrm>
            <a:off x="1045028" y="2200905"/>
            <a:ext cx="10597005" cy="1228094"/>
          </a:xfrm>
        </p:spPr>
        <p:txBody>
          <a:bodyPr>
            <a:noAutofit/>
          </a:bodyPr>
          <a:lstStyle/>
          <a:p>
            <a:r>
              <a:rPr lang="fr-CA" sz="2800" dirty="0">
                <a:latin typeface="Calibri" panose="020F0502020204030204" pitchFamily="34" charset="0"/>
                <a:ea typeface="Calibri" panose="020F0502020204030204" pitchFamily="34" charset="0"/>
                <a:cs typeface="Times New Roman" panose="02020603050405020304" pitchFamily="18" charset="0"/>
              </a:rPr>
              <a:t>Une </a:t>
            </a:r>
            <a:r>
              <a:rPr lang="fr-CA" sz="2800" dirty="0">
                <a:effectLst/>
                <a:latin typeface="Calibri" panose="020F0502020204030204" pitchFamily="34" charset="0"/>
                <a:ea typeface="Calibri" panose="020F0502020204030204" pitchFamily="34" charset="0"/>
                <a:cs typeface="Times New Roman" panose="02020603050405020304" pitchFamily="18" charset="0"/>
              </a:rPr>
              <a:t>technologie qui superpose le contenu numérique 3D au monde réel, améliorant ou modifiant la façon dont nous percevons notre environnement. Ce contenu peut être utilisé pour interagir avec les appareils physiques de l’Internet des objets (</a:t>
            </a:r>
            <a:r>
              <a:rPr lang="fr-CA" sz="2800" dirty="0" err="1">
                <a:effectLst/>
                <a:latin typeface="Calibri" panose="020F0502020204030204" pitchFamily="34" charset="0"/>
                <a:ea typeface="Calibri" panose="020F0502020204030204" pitchFamily="34" charset="0"/>
                <a:cs typeface="Times New Roman" panose="02020603050405020304" pitchFamily="18" charset="0"/>
              </a:rPr>
              <a:t>IdO</a:t>
            </a:r>
            <a:r>
              <a:rPr lang="fr-CA" sz="2800" dirty="0">
                <a:effectLst/>
                <a:latin typeface="Calibri" panose="020F0502020204030204" pitchFamily="34" charset="0"/>
                <a:ea typeface="Calibri" panose="020F0502020204030204" pitchFamily="34" charset="0"/>
                <a:cs typeface="Times New Roman" panose="02020603050405020304" pitchFamily="18" charset="0"/>
              </a:rPr>
              <a:t>) et afficher les données qu’ils génèrent.</a:t>
            </a:r>
          </a:p>
        </p:txBody>
      </p:sp>
      <p:sp>
        <p:nvSpPr>
          <p:cNvPr id="7" name="Title 1">
            <a:extLst>
              <a:ext uri="{FF2B5EF4-FFF2-40B4-BE49-F238E27FC236}">
                <a16:creationId xmlns:a16="http://schemas.microsoft.com/office/drawing/2014/main" id="{59A79A7A-A4BD-9AB8-E8CE-B56B0FB10C82}"/>
              </a:ext>
            </a:extLst>
          </p:cNvPr>
          <p:cNvSpPr txBox="1">
            <a:spLocks/>
          </p:cNvSpPr>
          <p:nvPr/>
        </p:nvSpPr>
        <p:spPr>
          <a:xfrm>
            <a:off x="433953" y="3124852"/>
            <a:ext cx="11093450" cy="608295"/>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dirty="0"/>
          </a:p>
        </p:txBody>
      </p:sp>
      <p:sp>
        <p:nvSpPr>
          <p:cNvPr id="8" name="Title 1">
            <a:extLst>
              <a:ext uri="{FF2B5EF4-FFF2-40B4-BE49-F238E27FC236}">
                <a16:creationId xmlns:a16="http://schemas.microsoft.com/office/drawing/2014/main" id="{2BBE6DC4-A92C-E2DB-C46C-EFF5CD50D0D4}"/>
              </a:ext>
            </a:extLst>
          </p:cNvPr>
          <p:cNvSpPr txBox="1">
            <a:spLocks/>
          </p:cNvSpPr>
          <p:nvPr/>
        </p:nvSpPr>
        <p:spPr>
          <a:xfrm>
            <a:off x="548584" y="3628844"/>
            <a:ext cx="11093450"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fr-CA" dirty="0"/>
              <a:t>Internet des Objets (</a:t>
            </a:r>
            <a:r>
              <a:rPr lang="fr-CA" dirty="0" err="1"/>
              <a:t>IdO</a:t>
            </a:r>
            <a:r>
              <a:rPr lang="fr-CA" dirty="0"/>
              <a:t>)</a:t>
            </a:r>
          </a:p>
        </p:txBody>
      </p:sp>
      <p:sp>
        <p:nvSpPr>
          <p:cNvPr id="9" name="Text Placeholder 2">
            <a:extLst>
              <a:ext uri="{FF2B5EF4-FFF2-40B4-BE49-F238E27FC236}">
                <a16:creationId xmlns:a16="http://schemas.microsoft.com/office/drawing/2014/main" id="{765D437D-E625-B8E6-5D39-B4965843CB40}"/>
              </a:ext>
            </a:extLst>
          </p:cNvPr>
          <p:cNvSpPr txBox="1">
            <a:spLocks/>
          </p:cNvSpPr>
          <p:nvPr/>
        </p:nvSpPr>
        <p:spPr>
          <a:xfrm>
            <a:off x="1045028" y="4440934"/>
            <a:ext cx="10713019" cy="1411687"/>
          </a:xfrm>
          <a:prstGeom prst="rect">
            <a:avLst/>
          </a:prstGeom>
        </p:spPr>
        <p:txBody>
          <a:bodyPr lIns="0" tIns="18000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CA" sz="2800" dirty="0">
                <a:latin typeface="Calibri" panose="020F0502020204030204" pitchFamily="34" charset="0"/>
                <a:ea typeface="Calibri" panose="020F0502020204030204" pitchFamily="34" charset="0"/>
                <a:cs typeface="Times New Roman" panose="02020603050405020304" pitchFamily="18" charset="0"/>
              </a:rPr>
              <a:t>Un réseau d’appareils qui comportent des capteurs, des logiciels et d’autres technologies pour recueillir, échanger et transmettre des données sur Internet. </a:t>
            </a:r>
          </a:p>
        </p:txBody>
      </p:sp>
    </p:spTree>
    <p:extLst>
      <p:ext uri="{BB962C8B-B14F-4D97-AF65-F5344CB8AC3E}">
        <p14:creationId xmlns:p14="http://schemas.microsoft.com/office/powerpoint/2010/main" val="1824662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5C18F7-1003-D42C-004D-F5E86179B887}"/>
              </a:ext>
            </a:extLst>
          </p:cNvPr>
          <p:cNvSpPr txBox="1">
            <a:spLocks/>
          </p:cNvSpPr>
          <p:nvPr/>
        </p:nvSpPr>
        <p:spPr>
          <a:xfrm>
            <a:off x="558343" y="525381"/>
            <a:ext cx="5668285" cy="507242"/>
          </a:xfrm>
          <a:prstGeom prst="rect">
            <a:avLst/>
          </a:prstGeom>
        </p:spPr>
        <p:txBody>
          <a:bodyPr vert="horz" lIns="0" tIns="0" rIns="0" bIns="0" rtlCol="0" anchor="t">
            <a:no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pPr>
              <a:spcAft>
                <a:spcPts val="600"/>
              </a:spcAft>
            </a:pPr>
            <a:r>
              <a:rPr lang="fr-CA" sz="3200" b="1" dirty="0">
                <a:latin typeface="+mj-lt"/>
                <a:ea typeface="+mj-ea"/>
                <a:cs typeface="+mj-cs"/>
              </a:rPr>
              <a:t>Avantages de la RA</a:t>
            </a:r>
          </a:p>
          <a:p>
            <a:pPr>
              <a:spcAft>
                <a:spcPts val="600"/>
              </a:spcAft>
            </a:pPr>
            <a:endParaRPr lang="en-CA" sz="3200" b="1" kern="1200" dirty="0">
              <a:latin typeface="+mj-lt"/>
              <a:ea typeface="+mj-ea"/>
              <a:cs typeface="+mj-cs"/>
            </a:endParaRPr>
          </a:p>
        </p:txBody>
      </p:sp>
      <p:graphicFrame>
        <p:nvGraphicFramePr>
          <p:cNvPr id="32" name="Content Placeholder 9">
            <a:extLst>
              <a:ext uri="{FF2B5EF4-FFF2-40B4-BE49-F238E27FC236}">
                <a16:creationId xmlns:a16="http://schemas.microsoft.com/office/drawing/2014/main" id="{7C401381-EC65-22ED-37F7-F97E63F27A5C}"/>
              </a:ext>
            </a:extLst>
          </p:cNvPr>
          <p:cNvGraphicFramePr>
            <a:graphicFrameLocks noGrp="1"/>
          </p:cNvGraphicFramePr>
          <p:nvPr>
            <p:ph idx="14"/>
          </p:nvPr>
        </p:nvGraphicFramePr>
        <p:xfrm>
          <a:off x="558800" y="1414463"/>
          <a:ext cx="5265738" cy="4606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Placeholder 3" descr="A white virtual reality headset&#10;&#10;Description automatically generated">
            <a:extLst>
              <a:ext uri="{FF2B5EF4-FFF2-40B4-BE49-F238E27FC236}">
                <a16:creationId xmlns:a16="http://schemas.microsoft.com/office/drawing/2014/main" id="{29A72BB3-C845-AA92-294D-205D1DDF1BBF}"/>
              </a:ext>
            </a:extLst>
          </p:cNvPr>
          <p:cNvPicPr>
            <a:picLocks noGrp="1" noChangeAspect="1"/>
          </p:cNvPicPr>
          <p:nvPr>
            <p:ph type="pic" idx="1"/>
          </p:nvPr>
        </p:nvPicPr>
        <p:blipFill>
          <a:blip r:embed="rId7">
            <a:extLst>
              <a:ext uri="{28A0092B-C50C-407E-A947-70E740481C1C}">
                <a14:useLocalDpi xmlns:a14="http://schemas.microsoft.com/office/drawing/2010/main" val="0"/>
              </a:ext>
            </a:extLst>
          </a:blip>
          <a:srcRect l="8111" r="8111"/>
          <a:stretch>
            <a:fillRect/>
          </a:stretch>
        </p:blipFill>
        <p:spPr/>
      </p:pic>
    </p:spTree>
    <p:extLst>
      <p:ext uri="{BB962C8B-B14F-4D97-AF65-F5344CB8AC3E}">
        <p14:creationId xmlns:p14="http://schemas.microsoft.com/office/powerpoint/2010/main" val="42708883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4E7C7-FA4C-6520-0EBB-6155F177732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0ED0EC5-C8B6-D9C7-B4F1-0B391FC9420E}"/>
              </a:ext>
            </a:extLst>
          </p:cNvPr>
          <p:cNvSpPr txBox="1">
            <a:spLocks/>
          </p:cNvSpPr>
          <p:nvPr/>
        </p:nvSpPr>
        <p:spPr>
          <a:xfrm>
            <a:off x="433953" y="3124852"/>
            <a:ext cx="11093450" cy="608295"/>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dirty="0"/>
          </a:p>
        </p:txBody>
      </p:sp>
      <p:sp>
        <p:nvSpPr>
          <p:cNvPr id="2" name="Rectangle 1">
            <a:extLst>
              <a:ext uri="{FF2B5EF4-FFF2-40B4-BE49-F238E27FC236}">
                <a16:creationId xmlns:a16="http://schemas.microsoft.com/office/drawing/2014/main" id="{61B7E047-F84F-2C27-4D24-EA5CC9F93041}"/>
              </a:ext>
            </a:extLst>
          </p:cNvPr>
          <p:cNvSpPr/>
          <p:nvPr/>
        </p:nvSpPr>
        <p:spPr>
          <a:xfrm>
            <a:off x="4098173" y="2663187"/>
            <a:ext cx="4216219" cy="923330"/>
          </a:xfrm>
          <a:prstGeom prst="rect">
            <a:avLst/>
          </a:prstGeom>
          <a:noFill/>
        </p:spPr>
        <p:txBody>
          <a:bodyPr wrap="none" lIns="91440" tIns="45720" rIns="91440" bIns="45720">
            <a:spAutoFit/>
          </a:bodyPr>
          <a:lstStyle/>
          <a:p>
            <a:pPr algn="ctr"/>
            <a:r>
              <a:rPr lang="fr-CA" sz="5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Jumeaux numériques</a:t>
            </a:r>
          </a:p>
        </p:txBody>
      </p:sp>
    </p:spTree>
    <p:extLst>
      <p:ext uri="{BB962C8B-B14F-4D97-AF65-F5344CB8AC3E}">
        <p14:creationId xmlns:p14="http://schemas.microsoft.com/office/powerpoint/2010/main" val="3635855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019D9-20D9-3659-A501-3502DEDFBCB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5548D20-73DE-B4C7-B2B2-3305FC111EA4}"/>
              </a:ext>
            </a:extLst>
          </p:cNvPr>
          <p:cNvSpPr txBox="1">
            <a:spLocks/>
          </p:cNvSpPr>
          <p:nvPr/>
        </p:nvSpPr>
        <p:spPr>
          <a:xfrm>
            <a:off x="433953" y="3124852"/>
            <a:ext cx="11093450" cy="608295"/>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dirty="0"/>
          </a:p>
        </p:txBody>
      </p:sp>
      <p:sp>
        <p:nvSpPr>
          <p:cNvPr id="8" name="Title 1">
            <a:extLst>
              <a:ext uri="{FF2B5EF4-FFF2-40B4-BE49-F238E27FC236}">
                <a16:creationId xmlns:a16="http://schemas.microsoft.com/office/drawing/2014/main" id="{02CB4CD8-2E52-EF73-9313-239AC5DD07D5}"/>
              </a:ext>
            </a:extLst>
          </p:cNvPr>
          <p:cNvSpPr txBox="1">
            <a:spLocks/>
          </p:cNvSpPr>
          <p:nvPr/>
        </p:nvSpPr>
        <p:spPr>
          <a:xfrm>
            <a:off x="626339" y="1379333"/>
            <a:ext cx="7113403"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fr-CA" dirty="0"/>
              <a:t>Jumeau numérique</a:t>
            </a:r>
          </a:p>
        </p:txBody>
      </p:sp>
      <p:sp>
        <p:nvSpPr>
          <p:cNvPr id="9" name="Text Placeholder 2">
            <a:extLst>
              <a:ext uri="{FF2B5EF4-FFF2-40B4-BE49-F238E27FC236}">
                <a16:creationId xmlns:a16="http://schemas.microsoft.com/office/drawing/2014/main" id="{495C7C07-8F10-1794-1C79-96C10D08BEBF}"/>
              </a:ext>
            </a:extLst>
          </p:cNvPr>
          <p:cNvSpPr txBox="1">
            <a:spLocks/>
          </p:cNvSpPr>
          <p:nvPr/>
        </p:nvSpPr>
        <p:spPr>
          <a:xfrm>
            <a:off x="990601" y="2375551"/>
            <a:ext cx="10707418" cy="1534968"/>
          </a:xfrm>
          <a:prstGeom prst="rect">
            <a:avLst/>
          </a:prstGeom>
        </p:spPr>
        <p:txBody>
          <a:bodyPr lIns="0" tIns="18000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buNone/>
            </a:pPr>
            <a:r>
              <a:rPr lang="fr-CA" sz="2800" dirty="0">
                <a:latin typeface="Calibri" panose="020F0502020204030204" pitchFamily="34" charset="0"/>
                <a:ea typeface="Calibri" panose="020F0502020204030204" pitchFamily="34" charset="0"/>
                <a:cs typeface="Calibri" panose="020F0502020204030204" pitchFamily="34" charset="0"/>
              </a:rPr>
              <a:t>Un jumeau numérique est une représentation virtuelle d’un objet ou d’un système conçu pour refléter un objet physique avec précision. Il couvre le cycle de vie de l’objet, est mis à jour à partir de données en temps réel et utilise la simulation, l’apprentissage automatique et le raisonnement pour faciliter la prise de décisions. </a:t>
            </a:r>
          </a:p>
          <a:p>
            <a:pPr marL="0" indent="0">
              <a:buNone/>
            </a:pPr>
            <a:r>
              <a:rPr lang="fr-CA" sz="2800" dirty="0">
                <a:latin typeface="Calibri" panose="020F0502020204030204" pitchFamily="34" charset="0"/>
                <a:ea typeface="Calibri" panose="020F0502020204030204" pitchFamily="34" charset="0"/>
                <a:cs typeface="Calibri" panose="020F0502020204030204" pitchFamily="34" charset="0"/>
              </a:rPr>
              <a:t>										- IBM</a:t>
            </a:r>
          </a:p>
          <a:p>
            <a:pPr marL="0" indent="0">
              <a:buNone/>
            </a:pPr>
            <a:endParaRPr lang="en-US" sz="2800" dirty="0"/>
          </a:p>
        </p:txBody>
      </p:sp>
    </p:spTree>
    <p:extLst>
      <p:ext uri="{BB962C8B-B14F-4D97-AF65-F5344CB8AC3E}">
        <p14:creationId xmlns:p14="http://schemas.microsoft.com/office/powerpoint/2010/main" val="2425870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1245CDF-C901-DC08-3B3D-A21ADE3684C1}"/>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4D4C570-6E59-5DD3-B318-5E988AADB394}"/>
              </a:ext>
            </a:extLst>
          </p:cNvPr>
          <p:cNvSpPr txBox="1">
            <a:spLocks/>
          </p:cNvSpPr>
          <p:nvPr/>
        </p:nvSpPr>
        <p:spPr>
          <a:xfrm>
            <a:off x="-91771" y="2233276"/>
            <a:ext cx="4251287" cy="1594558"/>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pPr algn="ctr">
              <a:lnSpc>
                <a:spcPct val="90000"/>
              </a:lnSpc>
              <a:spcAft>
                <a:spcPts val="600"/>
              </a:spcAft>
            </a:pPr>
            <a:r>
              <a:rPr lang="fr-CA" sz="4800" b="0" dirty="0"/>
              <a:t>Types de </a:t>
            </a:r>
          </a:p>
          <a:p>
            <a:pPr algn="ctr">
              <a:lnSpc>
                <a:spcPct val="90000"/>
              </a:lnSpc>
              <a:spcAft>
                <a:spcPts val="600"/>
              </a:spcAft>
            </a:pPr>
            <a:r>
              <a:rPr lang="fr-CA" sz="4800" b="0" dirty="0"/>
              <a:t>jumeaux numériques</a:t>
            </a:r>
          </a:p>
        </p:txBody>
      </p:sp>
      <p:graphicFrame>
        <p:nvGraphicFramePr>
          <p:cNvPr id="32" name="Content Placeholder 9">
            <a:extLst>
              <a:ext uri="{FF2B5EF4-FFF2-40B4-BE49-F238E27FC236}">
                <a16:creationId xmlns:a16="http://schemas.microsoft.com/office/drawing/2014/main" id="{3612A950-157C-1BFC-B905-58484C61F2A4}"/>
              </a:ext>
            </a:extLst>
          </p:cNvPr>
          <p:cNvGraphicFramePr>
            <a:graphicFrameLocks noGrp="1"/>
          </p:cNvGraphicFramePr>
          <p:nvPr>
            <p:ph idx="1"/>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37106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87309D0-1CE3-48B5-B575-03FCD62B23A6}"/>
              </a:ext>
            </a:extLst>
          </p:cNvPr>
          <p:cNvSpPr/>
          <p:nvPr/>
        </p:nvSpPr>
        <p:spPr>
          <a:xfrm>
            <a:off x="3189370" y="4106455"/>
            <a:ext cx="2599241" cy="1050007"/>
          </a:xfrm>
          <a:prstGeom prst="roundRect">
            <a:avLst/>
          </a:prstGeom>
          <a:solidFill>
            <a:schemeClr val="accent3">
              <a:lumMod val="20000"/>
              <a:lumOff val="80000"/>
            </a:schemeClr>
          </a:solidFill>
          <a:ln w="12700" cap="flat" cmpd="sng" algn="ctr">
            <a:noFill/>
            <a:prstDash val="solid"/>
            <a:miter lim="800000"/>
          </a:ln>
          <a:effectLst/>
        </p:spPr>
        <p:txBody>
          <a:bodyPr rtlCol="0" anchor="ctr"/>
          <a:lstStyle/>
          <a:p>
            <a:pPr algn="ctr"/>
            <a:r>
              <a:rPr lang="en-CA" sz="1600" b="1" kern="0" dirty="0">
                <a:latin typeface="Century Gothic" panose="020F0302020204030204"/>
              </a:rPr>
              <a:t>63% of Canadians </a:t>
            </a:r>
            <a:r>
              <a:rPr lang="en-CA" sz="1600" kern="0" dirty="0">
                <a:latin typeface="Century Gothic" panose="020F0302020204030204"/>
              </a:rPr>
              <a:t>will adopt connected devices within </a:t>
            </a:r>
            <a:r>
              <a:rPr lang="en-CA" sz="1600" b="1" kern="0" dirty="0">
                <a:latin typeface="Century Gothic" panose="020F0302020204030204"/>
              </a:rPr>
              <a:t>5 years</a:t>
            </a:r>
          </a:p>
        </p:txBody>
      </p:sp>
      <p:sp>
        <p:nvSpPr>
          <p:cNvPr id="2" name="Title 1">
            <a:extLst>
              <a:ext uri="{FF2B5EF4-FFF2-40B4-BE49-F238E27FC236}">
                <a16:creationId xmlns:a16="http://schemas.microsoft.com/office/drawing/2014/main" id="{15211FAB-1167-416D-B19C-D6E38B90C59D}"/>
              </a:ext>
            </a:extLst>
          </p:cNvPr>
          <p:cNvSpPr>
            <a:spLocks noGrp="1"/>
          </p:cNvSpPr>
          <p:nvPr>
            <p:ph type="title"/>
          </p:nvPr>
        </p:nvSpPr>
        <p:spPr/>
        <p:txBody>
          <a:bodyPr>
            <a:normAutofit fontScale="90000"/>
          </a:bodyPr>
          <a:lstStyle/>
          <a:p>
            <a:r>
              <a:rPr lang="en-CA" dirty="0"/>
              <a:t>The Internet of Things – Trends &amp; Disruptions</a:t>
            </a:r>
            <a:br>
              <a:rPr lang="en-CA" dirty="0"/>
            </a:br>
            <a:endParaRPr lang="en-CA" dirty="0"/>
          </a:p>
        </p:txBody>
      </p:sp>
      <p:sp>
        <p:nvSpPr>
          <p:cNvPr id="5" name="Text Placeholder 4">
            <a:extLst>
              <a:ext uri="{FF2B5EF4-FFF2-40B4-BE49-F238E27FC236}">
                <a16:creationId xmlns:a16="http://schemas.microsoft.com/office/drawing/2014/main" id="{473EDC8B-C024-EBA5-BDB7-63D953BB686B}"/>
              </a:ext>
            </a:extLst>
          </p:cNvPr>
          <p:cNvSpPr>
            <a:spLocks noGrp="1"/>
          </p:cNvSpPr>
          <p:nvPr>
            <p:ph type="body" sz="quarter" idx="13"/>
          </p:nvPr>
        </p:nvSpPr>
        <p:spPr/>
        <p:txBody>
          <a:bodyPr/>
          <a:lstStyle/>
          <a:p>
            <a:endParaRPr lang="en-CA"/>
          </a:p>
        </p:txBody>
      </p:sp>
      <p:sp>
        <p:nvSpPr>
          <p:cNvPr id="4" name="Content Placeholder 3">
            <a:extLst>
              <a:ext uri="{FF2B5EF4-FFF2-40B4-BE49-F238E27FC236}">
                <a16:creationId xmlns:a16="http://schemas.microsoft.com/office/drawing/2014/main" id="{913590DD-C67F-7B6B-E3B3-76E8093E6D25}"/>
              </a:ext>
            </a:extLst>
          </p:cNvPr>
          <p:cNvSpPr>
            <a:spLocks noGrp="1"/>
          </p:cNvSpPr>
          <p:nvPr>
            <p:ph idx="1"/>
          </p:nvPr>
        </p:nvSpPr>
        <p:spPr/>
        <p:txBody>
          <a:bodyPr/>
          <a:lstStyle/>
          <a:p>
            <a:endParaRPr lang="en-CA" dirty="0"/>
          </a:p>
        </p:txBody>
      </p:sp>
      <p:sp>
        <p:nvSpPr>
          <p:cNvPr id="3" name="Slide Number Placeholder 2">
            <a:extLst>
              <a:ext uri="{FF2B5EF4-FFF2-40B4-BE49-F238E27FC236}">
                <a16:creationId xmlns:a16="http://schemas.microsoft.com/office/drawing/2014/main" id="{9E531C6A-4956-45DA-B048-36D76D8DD64F}"/>
              </a:ext>
            </a:extLst>
          </p:cNvPr>
          <p:cNvSpPr>
            <a:spLocks noGrp="1"/>
          </p:cNvSpPr>
          <p:nvPr>
            <p:ph type="sldNum" sz="quarter" idx="4"/>
          </p:nvPr>
        </p:nvSpPr>
        <p:spPr/>
        <p:txBody>
          <a:bodyPr/>
          <a:lstStyle/>
          <a:p>
            <a:fld id="{901A5C5A-0510-4C91-884B-493304B904E2}" type="slidenum">
              <a:rPr lang="en-CA" smtClean="0"/>
              <a:pPr/>
              <a:t>3</a:t>
            </a:fld>
            <a:endParaRPr lang="en-CA" dirty="0"/>
          </a:p>
        </p:txBody>
      </p:sp>
      <p:sp>
        <p:nvSpPr>
          <p:cNvPr id="13" name="Rectangle: Rounded Corners 12">
            <a:extLst>
              <a:ext uri="{FF2B5EF4-FFF2-40B4-BE49-F238E27FC236}">
                <a16:creationId xmlns:a16="http://schemas.microsoft.com/office/drawing/2014/main" id="{18CC1568-DBEF-4186-B02E-76143140B56C}"/>
              </a:ext>
            </a:extLst>
          </p:cNvPr>
          <p:cNvSpPr/>
          <p:nvPr/>
        </p:nvSpPr>
        <p:spPr>
          <a:xfrm>
            <a:off x="73646" y="1112522"/>
            <a:ext cx="6685352" cy="2130917"/>
          </a:xfrm>
          <a:prstGeom prst="roundRect">
            <a:avLst/>
          </a:prstGeom>
          <a:solidFill>
            <a:srgbClr val="A02AB3"/>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rgbClr val="FFFFFF"/>
                </a:solidFill>
                <a:effectLst/>
                <a:uLnTx/>
                <a:uFillTx/>
                <a:latin typeface="Century Gothic" panose="020F0302020204030204"/>
                <a:ea typeface="+mn-ea"/>
                <a:cs typeface="+mn-cs"/>
              </a:rPr>
              <a:t>$5.5 - $12.6  TRILLION </a:t>
            </a:r>
            <a:br>
              <a:rPr kumimoji="0" lang="en-CA" sz="3200" b="1" i="0" u="none" strike="noStrike" kern="0" cap="none" spc="0" normalizeH="0" baseline="0" noProof="0" dirty="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dirty="0">
                <a:ln>
                  <a:noFill/>
                </a:ln>
                <a:solidFill>
                  <a:srgbClr val="FFFFFF"/>
                </a:solidFill>
                <a:effectLst/>
                <a:uLnTx/>
                <a:uFillTx/>
                <a:latin typeface="Century Gothic" panose="020F0302020204030204"/>
                <a:ea typeface="+mn-ea"/>
                <a:cs typeface="+mn-cs"/>
              </a:rPr>
              <a:t>Estimated value enabled globally by 2030</a:t>
            </a:r>
            <a:br>
              <a:rPr kumimoji="0" lang="en-CA" sz="1200" b="1" i="0" u="none" strike="noStrike" kern="0" cap="none" spc="0" normalizeH="0" baseline="0" noProof="0" dirty="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dirty="0">
                <a:ln>
                  <a:noFill/>
                </a:ln>
                <a:solidFill>
                  <a:srgbClr val="FFFFFF"/>
                </a:solidFill>
                <a:effectLst/>
                <a:uLnTx/>
                <a:uFillTx/>
                <a:latin typeface="Century Gothic" panose="020F0302020204030204"/>
                <a:ea typeface="+mn-ea"/>
                <a:cs typeface="+mn-cs"/>
              </a:rPr>
              <a:t>~McKinsey, Catching up to an Accelerating Opportunity</a:t>
            </a:r>
            <a:endParaRPr kumimoji="0" lang="en-CA" sz="3200" b="1" i="0" u="none" strike="noStrike" kern="0" cap="none" spc="0" normalizeH="0" baseline="0" noProof="0" dirty="0">
              <a:ln>
                <a:noFill/>
              </a:ln>
              <a:solidFill>
                <a:srgbClr val="FFFFFF"/>
              </a:solidFill>
              <a:effectLst/>
              <a:uLnTx/>
              <a:uFillTx/>
              <a:latin typeface="Century Gothic" panose="020F0302020204030204"/>
              <a:ea typeface="+mn-ea"/>
              <a:cs typeface="+mn-cs"/>
            </a:endParaRPr>
          </a:p>
        </p:txBody>
      </p:sp>
      <p:grpSp>
        <p:nvGrpSpPr>
          <p:cNvPr id="14" name="Group 13">
            <a:extLst>
              <a:ext uri="{FF2B5EF4-FFF2-40B4-BE49-F238E27FC236}">
                <a16:creationId xmlns:a16="http://schemas.microsoft.com/office/drawing/2014/main" id="{2D31B221-61C8-440B-8017-A3324EC7AE10}"/>
              </a:ext>
            </a:extLst>
          </p:cNvPr>
          <p:cNvGrpSpPr/>
          <p:nvPr/>
        </p:nvGrpSpPr>
        <p:grpSpPr>
          <a:xfrm>
            <a:off x="155565" y="2250448"/>
            <a:ext cx="2874852" cy="788876"/>
            <a:chOff x="3329896" y="1384710"/>
            <a:chExt cx="3580269" cy="1204858"/>
          </a:xfrm>
        </p:grpSpPr>
        <p:sp>
          <p:nvSpPr>
            <p:cNvPr id="15" name="Rectangle: Rounded Corners 14">
              <a:extLst>
                <a:ext uri="{FF2B5EF4-FFF2-40B4-BE49-F238E27FC236}">
                  <a16:creationId xmlns:a16="http://schemas.microsoft.com/office/drawing/2014/main" id="{D4C1BAE6-6CD8-4351-A147-A9E75CD1BC45}"/>
                </a:ext>
              </a:extLst>
            </p:cNvPr>
            <p:cNvSpPr/>
            <p:nvPr/>
          </p:nvSpPr>
          <p:spPr>
            <a:xfrm>
              <a:off x="3329896" y="1384710"/>
              <a:ext cx="3580269" cy="120485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srgbClr val="33333C"/>
                  </a:solidFill>
                  <a:effectLst/>
                  <a:uLnTx/>
                  <a:uFillTx/>
                  <a:latin typeface="Century Gothic" panose="020F0302020204030204"/>
                  <a:ea typeface="+mn-ea"/>
                  <a:cs typeface="+mn-cs"/>
                </a:rPr>
                <a:t>    Canada’s GDP = $1.64 T</a:t>
              </a:r>
            </a:p>
          </p:txBody>
        </p:sp>
        <p:pic>
          <p:nvPicPr>
            <p:cNvPr id="16" name="Graphic 15" descr="Maple Leaf with solid fill">
              <a:extLst>
                <a:ext uri="{FF2B5EF4-FFF2-40B4-BE49-F238E27FC236}">
                  <a16:creationId xmlns:a16="http://schemas.microsoft.com/office/drawing/2014/main" id="{2022B1A7-D789-4797-A328-8C5A49E6F6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1446" y="1670480"/>
              <a:ext cx="464241" cy="464241"/>
            </a:xfrm>
            <a:prstGeom prst="rect">
              <a:avLst/>
            </a:prstGeom>
          </p:spPr>
        </p:pic>
      </p:grpSp>
      <p:grpSp>
        <p:nvGrpSpPr>
          <p:cNvPr id="17" name="Group 16">
            <a:extLst>
              <a:ext uri="{FF2B5EF4-FFF2-40B4-BE49-F238E27FC236}">
                <a16:creationId xmlns:a16="http://schemas.microsoft.com/office/drawing/2014/main" id="{9EBC2CBD-69E9-4889-8D49-BAD9E67FB91C}"/>
              </a:ext>
            </a:extLst>
          </p:cNvPr>
          <p:cNvGrpSpPr/>
          <p:nvPr/>
        </p:nvGrpSpPr>
        <p:grpSpPr>
          <a:xfrm>
            <a:off x="3092038" y="2250448"/>
            <a:ext cx="3632768" cy="788876"/>
            <a:chOff x="4195984" y="2092728"/>
            <a:chExt cx="3696328" cy="982838"/>
          </a:xfrm>
        </p:grpSpPr>
        <p:sp>
          <p:nvSpPr>
            <p:cNvPr id="18" name="Rectangle: Rounded Corners 17">
              <a:extLst>
                <a:ext uri="{FF2B5EF4-FFF2-40B4-BE49-F238E27FC236}">
                  <a16:creationId xmlns:a16="http://schemas.microsoft.com/office/drawing/2014/main" id="{4C8ACFDD-CF71-4F52-A747-DE59C83BF881}"/>
                </a:ext>
              </a:extLst>
            </p:cNvPr>
            <p:cNvSpPr/>
            <p:nvPr/>
          </p:nvSpPr>
          <p:spPr>
            <a:xfrm>
              <a:off x="4195984" y="2092728"/>
              <a:ext cx="3679302" cy="98283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rgbClr val="33333C"/>
                  </a:solidFill>
                  <a:effectLst/>
                  <a:uLnTx/>
                  <a:uFillTx/>
                  <a:latin typeface="Century Gothic" panose="020F0302020204030204"/>
                  <a:ea typeface="+mn-ea"/>
                  <a:cs typeface="+mn-cs"/>
                </a:rPr>
                <a:t>   </a:t>
              </a:r>
              <a:r>
                <a:rPr kumimoji="0" lang="en-CA" sz="1400" b="0" i="0" u="none" strike="noStrike" kern="0" cap="none" spc="0" normalizeH="0" baseline="0" noProof="0" dirty="0">
                  <a:ln>
                    <a:noFill/>
                  </a:ln>
                  <a:solidFill>
                    <a:srgbClr val="33333C"/>
                  </a:solidFill>
                  <a:effectLst/>
                  <a:uLnTx/>
                  <a:uFillTx/>
                  <a:latin typeface="Century Gothic" panose="020F0302020204030204"/>
                  <a:ea typeface="+mn-ea"/>
                  <a:cs typeface="+mn-cs"/>
                </a:rPr>
                <a:t>Capturing value will depend on establishing </a:t>
              </a:r>
              <a:r>
                <a:rPr kumimoji="0" lang="en-CA" sz="1400" b="1" i="0" u="none" strike="noStrike" kern="0" cap="none" spc="0" normalizeH="0" baseline="0" noProof="0" dirty="0">
                  <a:ln>
                    <a:noFill/>
                  </a:ln>
                  <a:solidFill>
                    <a:srgbClr val="33333C"/>
                  </a:solidFill>
                  <a:effectLst/>
                  <a:uLnTx/>
                  <a:uFillTx/>
                  <a:latin typeface="Century Gothic" panose="020F0302020204030204"/>
                  <a:ea typeface="+mn-ea"/>
                  <a:cs typeface="+mn-cs"/>
                </a:rPr>
                <a:t>Interoperability</a:t>
              </a:r>
              <a:r>
                <a:rPr kumimoji="0" lang="en-CA" sz="1400" b="0" i="0" u="none" strike="noStrike" kern="0" cap="none" spc="0" normalizeH="0" baseline="0" noProof="0" dirty="0">
                  <a:ln>
                    <a:noFill/>
                  </a:ln>
                  <a:solidFill>
                    <a:srgbClr val="33333C"/>
                  </a:solidFill>
                  <a:effectLst/>
                  <a:uLnTx/>
                  <a:uFillTx/>
                  <a:latin typeface="Century Gothic" panose="020F0302020204030204"/>
                  <a:ea typeface="+mn-ea"/>
                  <a:cs typeface="+mn-cs"/>
                </a:rPr>
                <a:t> and </a:t>
              </a:r>
              <a:r>
                <a:rPr kumimoji="0" lang="en-CA" sz="1400" b="1" i="0" u="none" strike="noStrike" kern="0" cap="none" spc="0" normalizeH="0" baseline="0" noProof="0" dirty="0">
                  <a:ln>
                    <a:noFill/>
                  </a:ln>
                  <a:solidFill>
                    <a:srgbClr val="33333C"/>
                  </a:solidFill>
                  <a:effectLst/>
                  <a:uLnTx/>
                  <a:uFillTx/>
                  <a:latin typeface="Century Gothic" panose="020F0302020204030204"/>
                  <a:ea typeface="+mn-ea"/>
                  <a:cs typeface="+mn-cs"/>
                </a:rPr>
                <a:t>Cybersecurity</a:t>
              </a:r>
              <a:endParaRPr kumimoji="0" lang="en-CA" sz="3200" b="1" i="0" u="none" strike="noStrike" kern="0" cap="none" spc="0" normalizeH="0" baseline="0" noProof="0" dirty="0">
                <a:ln>
                  <a:noFill/>
                </a:ln>
                <a:solidFill>
                  <a:srgbClr val="33333C"/>
                </a:solidFill>
                <a:effectLst/>
                <a:uLnTx/>
                <a:uFillTx/>
                <a:latin typeface="Century Gothic" panose="020F0302020204030204"/>
                <a:ea typeface="+mn-ea"/>
                <a:cs typeface="+mn-cs"/>
              </a:endParaRPr>
            </a:p>
          </p:txBody>
        </p:sp>
        <p:pic>
          <p:nvPicPr>
            <p:cNvPr id="19" name="Picture 18" descr="Shape&#10;&#10;Description automatically generated with low confidence">
              <a:extLst>
                <a:ext uri="{FF2B5EF4-FFF2-40B4-BE49-F238E27FC236}">
                  <a16:creationId xmlns:a16="http://schemas.microsoft.com/office/drawing/2014/main" id="{B4746E3C-AE0D-46BC-A495-ACC2FBFA6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361" y="2424084"/>
              <a:ext cx="483951" cy="483951"/>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94724F5B-128A-403C-96DF-8453AC1143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2592" y="2152870"/>
              <a:ext cx="483951" cy="483951"/>
            </a:xfrm>
            <a:prstGeom prst="rect">
              <a:avLst/>
            </a:prstGeom>
          </p:spPr>
        </p:pic>
      </p:grpSp>
      <p:pic>
        <p:nvPicPr>
          <p:cNvPr id="21" name="Picture 20" descr="Shape&#10;&#10;Description automatically generated with low confidence">
            <a:extLst>
              <a:ext uri="{FF2B5EF4-FFF2-40B4-BE49-F238E27FC236}">
                <a16:creationId xmlns:a16="http://schemas.microsoft.com/office/drawing/2014/main" id="{CA1069A9-51F3-47DA-BBDA-4D03065376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8611" y="1336674"/>
            <a:ext cx="755620" cy="755620"/>
          </a:xfrm>
          <a:prstGeom prst="rect">
            <a:avLst/>
          </a:prstGeom>
        </p:spPr>
      </p:pic>
      <p:sp>
        <p:nvSpPr>
          <p:cNvPr id="22" name="Rectangle: Rounded Corners 21">
            <a:extLst>
              <a:ext uri="{FF2B5EF4-FFF2-40B4-BE49-F238E27FC236}">
                <a16:creationId xmlns:a16="http://schemas.microsoft.com/office/drawing/2014/main" id="{3486D0CD-907C-4409-8F04-5AF3F2968160}"/>
              </a:ext>
            </a:extLst>
          </p:cNvPr>
          <p:cNvSpPr/>
          <p:nvPr/>
        </p:nvSpPr>
        <p:spPr>
          <a:xfrm>
            <a:off x="6872138" y="1112522"/>
            <a:ext cx="5015870" cy="3063238"/>
          </a:xfrm>
          <a:prstGeom prst="roundRect">
            <a:avLst/>
          </a:prstGeom>
          <a:solidFill>
            <a:srgbClr val="2866CD">
              <a:lumMod val="40000"/>
              <a:lumOff val="60000"/>
            </a:srgbClr>
          </a:solidFill>
          <a:ln w="19050" cap="flat" cmpd="sng" algn="ctr">
            <a:solidFill>
              <a:srgbClr val="2866CD">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rgbClr val="33333C"/>
                </a:solidFill>
                <a:effectLst/>
                <a:uLnTx/>
                <a:uFillTx/>
                <a:latin typeface="Century Gothic" panose="020F0302020204030204"/>
                <a:ea typeface="+mn-ea"/>
                <a:cs typeface="+mn-cs"/>
              </a:rPr>
              <a:t>30 BILLION</a:t>
            </a:r>
            <a:br>
              <a:rPr kumimoji="0" lang="en-CA" sz="1800" b="0" i="0" u="none" strike="noStrike" kern="0" cap="none" spc="0" normalizeH="0" baseline="0" noProof="0" dirty="0">
                <a:ln>
                  <a:noFill/>
                </a:ln>
                <a:solidFill>
                  <a:srgbClr val="33333C"/>
                </a:solidFill>
                <a:effectLst/>
                <a:uLnTx/>
                <a:uFillTx/>
                <a:latin typeface="Century Gothic" panose="020F0302020204030204"/>
                <a:ea typeface="+mn-ea"/>
                <a:cs typeface="+mn-cs"/>
              </a:rPr>
            </a:br>
            <a:r>
              <a:rPr kumimoji="0" lang="en-CA" sz="1600" b="1" i="0" u="none" strike="noStrike" kern="0" cap="none" spc="0" normalizeH="0" baseline="0" noProof="0" dirty="0">
                <a:ln>
                  <a:noFill/>
                </a:ln>
                <a:solidFill>
                  <a:srgbClr val="33333C"/>
                </a:solidFill>
                <a:effectLst/>
                <a:uLnTx/>
                <a:uFillTx/>
                <a:latin typeface="Century Gothic" panose="020F0302020204030204"/>
                <a:ea typeface="+mn-ea"/>
                <a:cs typeface="+mn-cs"/>
              </a:rPr>
              <a:t>IoT connected devices by 2025</a:t>
            </a:r>
            <a:br>
              <a:rPr kumimoji="0" lang="en-CA" sz="1200" b="0" i="0" u="none" strike="noStrike" kern="0" cap="none" spc="0" normalizeH="0" baseline="0" noProof="0" dirty="0">
                <a:ln>
                  <a:noFill/>
                </a:ln>
                <a:solidFill>
                  <a:srgbClr val="33333C"/>
                </a:solidFill>
                <a:effectLst/>
                <a:uLnTx/>
                <a:uFillTx/>
                <a:latin typeface="Century Gothic" panose="020F0302020204030204"/>
                <a:ea typeface="+mn-ea"/>
                <a:cs typeface="+mn-cs"/>
              </a:rPr>
            </a:br>
            <a:r>
              <a:rPr kumimoji="0" lang="en-CA" sz="1200" b="0" i="0" u="none" strike="noStrike" kern="0" cap="none" spc="0" normalizeH="0" baseline="0" noProof="0" dirty="0">
                <a:ln>
                  <a:noFill/>
                </a:ln>
                <a:solidFill>
                  <a:srgbClr val="33333C"/>
                </a:solidFill>
                <a:effectLst/>
                <a:uLnTx/>
                <a:uFillTx/>
                <a:latin typeface="Century Gothic" panose="020F0302020204030204"/>
                <a:ea typeface="+mn-ea"/>
                <a:cs typeface="+mn-cs"/>
              </a:rPr>
              <a:t> ~Statista</a:t>
            </a:r>
            <a:endParaRPr kumimoji="0" lang="en-CA" sz="1100" b="0" i="0" u="none" strike="noStrike" kern="0" cap="none" spc="0" normalizeH="0" baseline="0" noProof="0" dirty="0">
              <a:ln>
                <a:noFill/>
              </a:ln>
              <a:solidFill>
                <a:srgbClr val="33333C"/>
              </a:solidFill>
              <a:effectLst/>
              <a:uLnTx/>
              <a:uFillTx/>
              <a:latin typeface="Century Gothic" panose="020F0302020204030204"/>
              <a:ea typeface="+mn-ea"/>
              <a:cs typeface="+mn-cs"/>
            </a:endParaRPr>
          </a:p>
        </p:txBody>
      </p:sp>
      <p:pic>
        <p:nvPicPr>
          <p:cNvPr id="23" name="Picture 22" descr="Shape&#10;&#10;Description automatically generated with low confidence">
            <a:extLst>
              <a:ext uri="{FF2B5EF4-FFF2-40B4-BE49-F238E27FC236}">
                <a16:creationId xmlns:a16="http://schemas.microsoft.com/office/drawing/2014/main" id="{0A1D0D82-54C7-4873-82AD-4DBDB05DDE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8181" y="1701176"/>
            <a:ext cx="546381" cy="546381"/>
          </a:xfrm>
          <a:prstGeom prst="rect">
            <a:avLst/>
          </a:prstGeom>
        </p:spPr>
      </p:pic>
      <p:grpSp>
        <p:nvGrpSpPr>
          <p:cNvPr id="24" name="Group 23">
            <a:extLst>
              <a:ext uri="{FF2B5EF4-FFF2-40B4-BE49-F238E27FC236}">
                <a16:creationId xmlns:a16="http://schemas.microsoft.com/office/drawing/2014/main" id="{13F82E2F-76FE-401C-A7D4-75C6B7967D6D}"/>
              </a:ext>
            </a:extLst>
          </p:cNvPr>
          <p:cNvGrpSpPr/>
          <p:nvPr/>
        </p:nvGrpSpPr>
        <p:grpSpPr>
          <a:xfrm>
            <a:off x="7995395" y="3133004"/>
            <a:ext cx="2900687" cy="914400"/>
            <a:chOff x="10345113" y="645570"/>
            <a:chExt cx="2472399" cy="914400"/>
          </a:xfrm>
        </p:grpSpPr>
        <p:sp>
          <p:nvSpPr>
            <p:cNvPr id="25" name="Rectangle: Rounded Corners 24">
              <a:extLst>
                <a:ext uri="{FF2B5EF4-FFF2-40B4-BE49-F238E27FC236}">
                  <a16:creationId xmlns:a16="http://schemas.microsoft.com/office/drawing/2014/main" id="{B933158A-6B83-4421-8E34-93EEBC2B09CF}"/>
                </a:ext>
              </a:extLst>
            </p:cNvPr>
            <p:cNvSpPr/>
            <p:nvPr/>
          </p:nvSpPr>
          <p:spPr>
            <a:xfrm>
              <a:off x="10345932" y="645570"/>
              <a:ext cx="2471580" cy="914400"/>
            </a:xfrm>
            <a:prstGeom prst="roundRect">
              <a:avLst/>
            </a:prstGeom>
            <a:solidFill>
              <a:srgbClr val="2866CD">
                <a:lumMod val="60000"/>
                <a:lumOff val="40000"/>
              </a:srgbClr>
            </a:solidFill>
            <a:ln w="19050" cap="flat" cmpd="sng" algn="ctr">
              <a:solidFill>
                <a:srgbClr val="33333C"/>
              </a:solidFill>
              <a:prstDash val="dash"/>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rgbClr val="FFFFFF"/>
                  </a:solidFill>
                  <a:effectLst/>
                  <a:uLnTx/>
                  <a:uFillTx/>
                  <a:latin typeface="Century Gothic" panose="020F0302020204030204"/>
                  <a:ea typeface="+mn-ea"/>
                  <a:cs typeface="+mn-cs"/>
                </a:rPr>
                <a:t>That’s 4 devices </a:t>
              </a:r>
              <a:br>
                <a:rPr kumimoji="0" lang="en-CA" sz="1400" b="1" i="0" u="none" strike="noStrike" kern="0" cap="none" spc="0" normalizeH="0" baseline="0" noProof="0" dirty="0">
                  <a:ln>
                    <a:noFill/>
                  </a:ln>
                  <a:solidFill>
                    <a:srgbClr val="FFFFFF"/>
                  </a:solidFill>
                  <a:effectLst/>
                  <a:uLnTx/>
                  <a:uFillTx/>
                  <a:latin typeface="Century Gothic" panose="020F0302020204030204"/>
                  <a:ea typeface="+mn-ea"/>
                  <a:cs typeface="+mn-cs"/>
                </a:rPr>
              </a:br>
              <a:r>
                <a:rPr kumimoji="0" lang="en-CA" sz="1400" b="1" i="0" u="none" strike="noStrike" kern="0" cap="none" spc="0" normalizeH="0" baseline="0" noProof="0" dirty="0">
                  <a:ln>
                    <a:noFill/>
                  </a:ln>
                  <a:solidFill>
                    <a:srgbClr val="FFFFFF"/>
                  </a:solidFill>
                  <a:effectLst/>
                  <a:uLnTx/>
                  <a:uFillTx/>
                  <a:latin typeface="Century Gothic" panose="020F0302020204030204"/>
                  <a:ea typeface="+mn-ea"/>
                  <a:cs typeface="+mn-cs"/>
                </a:rPr>
                <a:t>per person on </a:t>
              </a:r>
              <a:br>
                <a:rPr kumimoji="0" lang="en-CA" sz="1400" b="1" i="0" u="none" strike="noStrike" kern="0" cap="none" spc="0" normalizeH="0" baseline="0" noProof="0" dirty="0">
                  <a:ln>
                    <a:noFill/>
                  </a:ln>
                  <a:solidFill>
                    <a:srgbClr val="FFFFFF"/>
                  </a:solidFill>
                  <a:effectLst/>
                  <a:uLnTx/>
                  <a:uFillTx/>
                  <a:latin typeface="Century Gothic" panose="020F0302020204030204"/>
                  <a:ea typeface="+mn-ea"/>
                  <a:cs typeface="+mn-cs"/>
                </a:rPr>
              </a:br>
              <a:r>
                <a:rPr kumimoji="0" lang="en-CA" sz="1400" b="1" i="0" u="none" strike="noStrike" kern="0" cap="none" spc="0" normalizeH="0" baseline="0" noProof="0" dirty="0">
                  <a:ln>
                    <a:noFill/>
                  </a:ln>
                  <a:solidFill>
                    <a:srgbClr val="FFFFFF"/>
                  </a:solidFill>
                  <a:effectLst/>
                  <a:uLnTx/>
                  <a:uFillTx/>
                  <a:latin typeface="Century Gothic" panose="020F0302020204030204"/>
                  <a:ea typeface="+mn-ea"/>
                  <a:cs typeface="+mn-cs"/>
                </a:rPr>
                <a:t>the planet !</a:t>
              </a:r>
              <a:endParaRPr kumimoji="0" lang="en-CA" sz="6600" b="1" i="0" u="none" strike="noStrike" kern="0" cap="none" spc="0" normalizeH="0" baseline="0" noProof="0" dirty="0">
                <a:ln>
                  <a:noFill/>
                </a:ln>
                <a:solidFill>
                  <a:srgbClr val="FFFFFF"/>
                </a:solidFill>
                <a:effectLst/>
                <a:uLnTx/>
                <a:uFillTx/>
                <a:latin typeface="Century Gothic" panose="020F0302020204030204"/>
                <a:ea typeface="+mn-ea"/>
                <a:cs typeface="+mn-cs"/>
              </a:endParaRPr>
            </a:p>
          </p:txBody>
        </p:sp>
        <p:pic>
          <p:nvPicPr>
            <p:cNvPr id="26" name="Picture 25" descr="Shape&#10;&#10;Description automatically generated with low confidence">
              <a:extLst>
                <a:ext uri="{FF2B5EF4-FFF2-40B4-BE49-F238E27FC236}">
                  <a16:creationId xmlns:a16="http://schemas.microsoft.com/office/drawing/2014/main" id="{49CFCFC6-E684-496D-BA6F-504D2AE9BF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83035" y="904993"/>
              <a:ext cx="494995" cy="494995"/>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FA10BEDE-77BC-4881-B025-58D04A1C66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45113" y="791834"/>
              <a:ext cx="607709" cy="607709"/>
            </a:xfrm>
            <a:prstGeom prst="rect">
              <a:avLst/>
            </a:prstGeom>
          </p:spPr>
        </p:pic>
      </p:grpSp>
      <p:pic>
        <p:nvPicPr>
          <p:cNvPr id="28" name="Picture 27" descr="Shape&#10;&#10;Description automatically generated with low confidence">
            <a:extLst>
              <a:ext uri="{FF2B5EF4-FFF2-40B4-BE49-F238E27FC236}">
                <a16:creationId xmlns:a16="http://schemas.microsoft.com/office/drawing/2014/main" id="{EA8F038D-4296-408E-8A43-56B54CC832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6882" y="2349169"/>
            <a:ext cx="546381" cy="546381"/>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A7A93262-5944-425C-A544-4EC38A266D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2209" y="1416223"/>
            <a:ext cx="596521" cy="596521"/>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65126FE4-5C17-4D2A-9587-6D3D53C4A0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2230" y="1371182"/>
            <a:ext cx="622452" cy="62245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9F9F72EA-E218-4816-9E71-9D4133765C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44544" y="2077560"/>
            <a:ext cx="406349" cy="406349"/>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26086BE7-C179-4D35-A00C-8DCC2ACCDCC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76980" y="1258398"/>
            <a:ext cx="537902" cy="537902"/>
          </a:xfrm>
          <a:prstGeom prst="rect">
            <a:avLst/>
          </a:prstGeom>
        </p:spPr>
      </p:pic>
      <p:pic>
        <p:nvPicPr>
          <p:cNvPr id="33" name="Picture 32" descr="Icon&#10;&#10;Description automatically generated">
            <a:extLst>
              <a:ext uri="{FF2B5EF4-FFF2-40B4-BE49-F238E27FC236}">
                <a16:creationId xmlns:a16="http://schemas.microsoft.com/office/drawing/2014/main" id="{3A335B1B-B8AD-45E6-902B-006EBCC8BB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38181" y="3313362"/>
            <a:ext cx="646031" cy="646031"/>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88C60FDE-8491-4375-830F-DBB6699421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8293" y="2822157"/>
            <a:ext cx="535640" cy="535640"/>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EC146592-3FCE-42A8-9D52-750F964DD1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63767" y="3497197"/>
            <a:ext cx="483951" cy="483951"/>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CC18B542-95FB-41BB-B63A-E683CC32941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31168" y="1227828"/>
            <a:ext cx="408794" cy="408794"/>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6BD75E9E-59BE-4F44-8643-6BF90B9C7E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55974" y="1340128"/>
            <a:ext cx="328719" cy="328719"/>
          </a:xfrm>
          <a:prstGeom prst="rect">
            <a:avLst/>
          </a:prstGeom>
        </p:spPr>
      </p:pic>
      <p:sp>
        <p:nvSpPr>
          <p:cNvPr id="38" name="Rectangle: Rounded Corners 37">
            <a:extLst>
              <a:ext uri="{FF2B5EF4-FFF2-40B4-BE49-F238E27FC236}">
                <a16:creationId xmlns:a16="http://schemas.microsoft.com/office/drawing/2014/main" id="{1B5DB794-6095-4AF9-A122-E10E2459AC93}"/>
              </a:ext>
            </a:extLst>
          </p:cNvPr>
          <p:cNvSpPr/>
          <p:nvPr/>
        </p:nvSpPr>
        <p:spPr>
          <a:xfrm>
            <a:off x="5886405" y="4361199"/>
            <a:ext cx="6124305" cy="2365173"/>
          </a:xfrm>
          <a:prstGeom prst="roundRect">
            <a:avLst/>
          </a:prstGeom>
          <a:solidFill>
            <a:srgbClr val="A02AB3">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rgbClr val="FFFFFF"/>
                </a:solidFill>
                <a:effectLst/>
                <a:uLnTx/>
                <a:uFillTx/>
                <a:latin typeface="Century Gothic" panose="020F0302020204030204"/>
                <a:ea typeface="+mn-ea"/>
                <a:cs typeface="+mn-cs"/>
              </a:rPr>
              <a:t>By </a:t>
            </a:r>
            <a:r>
              <a:rPr kumimoji="0" lang="en-CA" sz="2400" b="1" i="0" u="none" strike="noStrike" kern="0" cap="none" spc="0" normalizeH="0" baseline="0" noProof="0" dirty="0">
                <a:ln>
                  <a:noFill/>
                </a:ln>
                <a:solidFill>
                  <a:srgbClr val="FFFFFF"/>
                </a:solidFill>
                <a:effectLst/>
                <a:uLnTx/>
                <a:uFillTx/>
                <a:latin typeface="Century Gothic" panose="020F0302020204030204"/>
                <a:ea typeface="+mn-ea"/>
                <a:cs typeface="+mn-cs"/>
              </a:rPr>
              <a:t>2025</a:t>
            </a:r>
            <a:r>
              <a:rPr kumimoji="0" lang="en-CA" sz="1800" b="1" i="0" u="none" strike="noStrike" kern="0" cap="none" spc="0" normalizeH="0" baseline="0" noProof="0" dirty="0">
                <a:ln>
                  <a:noFill/>
                </a:ln>
                <a:solidFill>
                  <a:srgbClr val="FFFFFF"/>
                </a:solidFill>
                <a:effectLst/>
                <a:uLnTx/>
                <a:uFillTx/>
                <a:latin typeface="Century Gothic" panose="020F0302020204030204"/>
                <a:ea typeface="+mn-ea"/>
                <a:cs typeface="+mn-cs"/>
              </a:rPr>
              <a:t>, data will be processed and delivered in real time through vast networks of connected devices that gather and transmit data and insights </a:t>
            </a:r>
          </a:p>
          <a:p>
            <a:pPr marL="0" marR="0" lvl="0" indent="0" algn="ctr" defTabSz="914400" eaLnBrk="1" fontAlgn="auto" latinLnBrk="0" hangingPunct="1">
              <a:lnSpc>
                <a:spcPct val="100000"/>
              </a:lnSpc>
              <a:spcBef>
                <a:spcPts val="0"/>
              </a:spcBef>
              <a:spcAft>
                <a:spcPts val="0"/>
              </a:spcAft>
              <a:buClrTx/>
              <a:buSzTx/>
              <a:buFontTx/>
              <a:buNone/>
              <a:tabLst/>
              <a:defRPr/>
            </a:pPr>
            <a:br>
              <a:rPr kumimoji="0" lang="en-CA" sz="1200" b="1" i="0" u="none" strike="noStrike" kern="0" cap="none" spc="0" normalizeH="0" baseline="0" noProof="0" dirty="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dirty="0">
                <a:ln>
                  <a:noFill/>
                </a:ln>
                <a:solidFill>
                  <a:srgbClr val="FFFFFF"/>
                </a:solidFill>
                <a:effectLst/>
                <a:uLnTx/>
                <a:uFillTx/>
                <a:latin typeface="Century Gothic" panose="020F0302020204030204"/>
                <a:ea typeface="+mn-ea"/>
                <a:cs typeface="+mn-cs"/>
              </a:rPr>
              <a:t>~ McKinsey, </a:t>
            </a:r>
            <a:br>
              <a:rPr kumimoji="0" lang="en-CA" sz="1200" b="1" i="0" u="none" strike="noStrike" kern="0" cap="none" spc="0" normalizeH="0" baseline="0" noProof="0" dirty="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dirty="0">
                <a:ln>
                  <a:noFill/>
                </a:ln>
                <a:solidFill>
                  <a:srgbClr val="FFFFFF"/>
                </a:solidFill>
                <a:effectLst/>
                <a:uLnTx/>
                <a:uFillTx/>
                <a:latin typeface="Century Gothic" panose="020F0302020204030204"/>
                <a:ea typeface="+mn-ea"/>
                <a:cs typeface="+mn-cs"/>
              </a:rPr>
              <a:t>Data Driven Enterprise of  2025</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FFFFFF"/>
              </a:solidFill>
              <a:effectLst/>
              <a:uLnTx/>
              <a:uFillTx/>
              <a:latin typeface="Century Gothic" panose="020F0302020204030204"/>
              <a:ea typeface="+mn-ea"/>
              <a:cs typeface="+mn-cs"/>
            </a:endParaRPr>
          </a:p>
        </p:txBody>
      </p:sp>
      <p:pic>
        <p:nvPicPr>
          <p:cNvPr id="39" name="Picture 38" descr="Shape&#10;&#10;Description automatically generated with low confidence">
            <a:extLst>
              <a:ext uri="{FF2B5EF4-FFF2-40B4-BE49-F238E27FC236}">
                <a16:creationId xmlns:a16="http://schemas.microsoft.com/office/drawing/2014/main" id="{74BBEE4A-F8A3-4EAF-BEE3-BD607F10E33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86991" y="5729570"/>
            <a:ext cx="879349" cy="879349"/>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3470AA80-7BA8-4772-92A6-1514BC8C14F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691360" y="5758649"/>
            <a:ext cx="694539" cy="694539"/>
          </a:xfrm>
          <a:prstGeom prst="rect">
            <a:avLst/>
          </a:prstGeom>
        </p:spPr>
      </p:pic>
      <p:sp>
        <p:nvSpPr>
          <p:cNvPr id="41" name="Rectangle: Rounded Corners 40">
            <a:extLst>
              <a:ext uri="{FF2B5EF4-FFF2-40B4-BE49-F238E27FC236}">
                <a16:creationId xmlns:a16="http://schemas.microsoft.com/office/drawing/2014/main" id="{8C7A19B8-92D2-4DBA-8ECA-987F09719C7C}"/>
              </a:ext>
            </a:extLst>
          </p:cNvPr>
          <p:cNvSpPr/>
          <p:nvPr/>
        </p:nvSpPr>
        <p:spPr>
          <a:xfrm>
            <a:off x="73645" y="5263294"/>
            <a:ext cx="5714965" cy="1501417"/>
          </a:xfrm>
          <a:prstGeom prst="roundRect">
            <a:avLst/>
          </a:prstGeom>
          <a:solidFill>
            <a:srgbClr val="D2DAE8">
              <a:lumMod val="50000"/>
            </a:srgbClr>
          </a:solidFill>
          <a:ln w="12700" cap="flat" cmpd="sng" algn="ctr">
            <a:no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rgbClr val="FFFFFF"/>
                </a:solidFill>
                <a:effectLst/>
                <a:uLnTx/>
                <a:uFillTx/>
                <a:latin typeface="Century Gothic" panose="020F0302020204030204"/>
                <a:ea typeface="+mn-ea"/>
                <a:cs typeface="+mn-cs"/>
              </a:rPr>
              <a:t>2 to 5 Years</a:t>
            </a:r>
            <a:br>
              <a:rPr kumimoji="0" lang="en-CA" sz="1400" b="0" i="0" u="none" strike="noStrike" kern="0" cap="none" spc="0" normalizeH="0" baseline="0" noProof="0" dirty="0">
                <a:ln>
                  <a:noFill/>
                </a:ln>
                <a:solidFill>
                  <a:srgbClr val="FFFFFF"/>
                </a:solidFill>
                <a:effectLst/>
                <a:uLnTx/>
                <a:uFillTx/>
                <a:latin typeface="Century Gothic" panose="020F0302020204030204"/>
                <a:ea typeface="+mn-ea"/>
                <a:cs typeface="+mn-cs"/>
              </a:rPr>
            </a:br>
            <a:r>
              <a:rPr kumimoji="0" lang="en-CA" sz="1400" b="0" i="0" u="none" strike="noStrike" kern="0" cap="none" spc="0" normalizeH="0" baseline="0" noProof="0" dirty="0">
                <a:ln>
                  <a:noFill/>
                </a:ln>
                <a:solidFill>
                  <a:srgbClr val="FFFFFF"/>
                </a:solidFill>
                <a:effectLst/>
                <a:uLnTx/>
                <a:uFillTx/>
                <a:latin typeface="Century Gothic" panose="020F0302020204030204"/>
                <a:ea typeface="+mn-ea"/>
                <a:cs typeface="+mn-cs"/>
              </a:rPr>
              <a:t>Estimated time for </a:t>
            </a:r>
            <a:r>
              <a:rPr kumimoji="0" lang="en-CA" sz="2000" b="0" i="0" u="none" strike="noStrike" kern="0" cap="none" spc="0" normalizeH="0" baseline="0" noProof="0" dirty="0">
                <a:ln>
                  <a:noFill/>
                </a:ln>
                <a:solidFill>
                  <a:srgbClr val="FFFFFF"/>
                </a:solidFill>
                <a:effectLst/>
                <a:uLnTx/>
                <a:uFillTx/>
                <a:latin typeface="Century Gothic" panose="020F0302020204030204"/>
                <a:ea typeface="+mn-ea"/>
                <a:cs typeface="+mn-cs"/>
              </a:rPr>
              <a:t>8</a:t>
            </a:r>
            <a:r>
              <a:rPr kumimoji="0" lang="en-CA" sz="1400" b="0" i="0" u="none" strike="noStrike" kern="0" cap="none" spc="0" normalizeH="0" baseline="0" noProof="0" dirty="0">
                <a:ln>
                  <a:noFill/>
                </a:ln>
                <a:solidFill>
                  <a:srgbClr val="FFFFFF"/>
                </a:solidFill>
                <a:effectLst/>
                <a:uLnTx/>
                <a:uFillTx/>
                <a:latin typeface="Century Gothic" panose="020F0302020204030204"/>
                <a:ea typeface="+mn-ea"/>
                <a:cs typeface="+mn-cs"/>
              </a:rPr>
              <a:t> </a:t>
            </a:r>
            <a:r>
              <a:rPr kumimoji="0" lang="en-CA" b="0" i="0" u="none" strike="noStrike" kern="0" cap="none" spc="0" normalizeH="0" baseline="0" noProof="0" dirty="0">
                <a:ln>
                  <a:noFill/>
                </a:ln>
                <a:solidFill>
                  <a:srgbClr val="FFFFFF"/>
                </a:solidFill>
                <a:effectLst/>
                <a:uLnTx/>
                <a:uFillTx/>
                <a:latin typeface="Century Gothic" panose="020F0302020204030204"/>
                <a:ea typeface="+mn-ea"/>
                <a:cs typeface="+mn-cs"/>
              </a:rPr>
              <a:t>transformational</a:t>
            </a:r>
            <a:r>
              <a:rPr kumimoji="0" lang="en-CA" sz="1400" b="0" i="0" u="none" strike="noStrike" kern="0" cap="none" spc="0" normalizeH="0" baseline="0" noProof="0" dirty="0">
                <a:ln>
                  <a:noFill/>
                </a:ln>
                <a:solidFill>
                  <a:srgbClr val="FFFFFF"/>
                </a:solidFill>
                <a:effectLst/>
                <a:uLnTx/>
                <a:uFillTx/>
                <a:latin typeface="Century Gothic" panose="020F0302020204030204"/>
                <a:ea typeface="+mn-ea"/>
                <a:cs typeface="+mn-cs"/>
              </a:rPr>
              <a:t> and </a:t>
            </a:r>
            <a:r>
              <a:rPr kumimoji="0" lang="en-CA" sz="2000" b="0" i="0" u="none" strike="noStrike" kern="0" cap="none" spc="0" normalizeH="0" baseline="0" noProof="0" dirty="0">
                <a:ln>
                  <a:noFill/>
                </a:ln>
                <a:solidFill>
                  <a:srgbClr val="FFFFFF"/>
                </a:solidFill>
                <a:effectLst/>
                <a:uLnTx/>
                <a:uFillTx/>
                <a:latin typeface="Century Gothic" panose="020F0302020204030204"/>
                <a:ea typeface="+mn-ea"/>
                <a:cs typeface="+mn-cs"/>
              </a:rPr>
              <a:t>6</a:t>
            </a:r>
            <a:r>
              <a:rPr kumimoji="0" lang="en-CA" sz="1400" b="0" i="0" u="none" strike="noStrike" kern="0" cap="none" spc="0" normalizeH="0" baseline="0" noProof="0" dirty="0">
                <a:ln>
                  <a:noFill/>
                </a:ln>
                <a:solidFill>
                  <a:srgbClr val="FFFFFF"/>
                </a:solidFill>
                <a:effectLst/>
                <a:uLnTx/>
                <a:uFillTx/>
                <a:latin typeface="Century Gothic" panose="020F0302020204030204"/>
                <a:ea typeface="+mn-ea"/>
                <a:cs typeface="+mn-cs"/>
              </a:rPr>
              <a:t> </a:t>
            </a:r>
            <a:r>
              <a:rPr kumimoji="0" lang="en-CA" b="0" i="0" u="none" strike="noStrike" kern="0" cap="none" spc="0" normalizeH="0" baseline="0" noProof="0" dirty="0">
                <a:ln>
                  <a:noFill/>
                </a:ln>
                <a:solidFill>
                  <a:srgbClr val="FFFFFF"/>
                </a:solidFill>
                <a:effectLst/>
                <a:uLnTx/>
                <a:uFillTx/>
                <a:latin typeface="Century Gothic" panose="020F0302020204030204"/>
                <a:ea typeface="+mn-ea"/>
                <a:cs typeface="+mn-cs"/>
              </a:rPr>
              <a:t>high-impact</a:t>
            </a:r>
            <a:r>
              <a:rPr kumimoji="0" lang="en-CA" sz="1400" b="0" i="0" u="none" strike="noStrike" kern="0" cap="none" spc="0" normalizeH="0" baseline="0" noProof="0" dirty="0">
                <a:ln>
                  <a:noFill/>
                </a:ln>
                <a:solidFill>
                  <a:srgbClr val="FFFFFF"/>
                </a:solidFill>
                <a:effectLst/>
                <a:uLnTx/>
                <a:uFillTx/>
                <a:latin typeface="Century Gothic" panose="020F0302020204030204"/>
                <a:ea typeface="+mn-ea"/>
                <a:cs typeface="+mn-cs"/>
              </a:rPr>
              <a:t> IoT innovations to become </a:t>
            </a:r>
            <a:r>
              <a:rPr kumimoji="0" lang="en-CA" b="0" i="0" u="none" strike="noStrike" kern="0" cap="none" spc="0" normalizeH="0" baseline="0" noProof="0" dirty="0">
                <a:ln>
                  <a:noFill/>
                </a:ln>
                <a:solidFill>
                  <a:srgbClr val="FFFFFF"/>
                </a:solidFill>
                <a:effectLst/>
                <a:uLnTx/>
                <a:uFillTx/>
                <a:latin typeface="Century Gothic" panose="020F0302020204030204"/>
                <a:ea typeface="+mn-ea"/>
                <a:cs typeface="+mn-cs"/>
              </a:rPr>
              <a:t>mainstream</a:t>
            </a:r>
            <a:br>
              <a:rPr kumimoji="0" lang="en-CA" sz="1400" b="0" i="0" u="none" strike="noStrike" kern="0" cap="none" spc="0" normalizeH="0" baseline="0" noProof="0" dirty="0">
                <a:ln>
                  <a:noFill/>
                </a:ln>
                <a:solidFill>
                  <a:srgbClr val="FFFFFF"/>
                </a:solidFill>
                <a:effectLst/>
                <a:uLnTx/>
                <a:uFillTx/>
                <a:latin typeface="Century Gothic" panose="020F0302020204030204"/>
                <a:ea typeface="+mn-ea"/>
                <a:cs typeface="+mn-cs"/>
              </a:rPr>
            </a:br>
            <a:r>
              <a:rPr kumimoji="0" lang="en-CA" sz="1050" b="0" i="0" u="none" strike="noStrike" kern="0" cap="none" spc="0" normalizeH="0" baseline="0" noProof="0" dirty="0">
                <a:ln>
                  <a:noFill/>
                </a:ln>
                <a:solidFill>
                  <a:srgbClr val="FFFFFF"/>
                </a:solidFill>
                <a:effectLst/>
                <a:uLnTx/>
                <a:uFillTx/>
                <a:latin typeface="Century Gothic" panose="020F0302020204030204"/>
                <a:ea typeface="+mn-ea"/>
                <a:cs typeface="+mn-cs"/>
              </a:rPr>
              <a:t>~ Gartner Hype-cycle 2021</a:t>
            </a:r>
            <a:endParaRPr kumimoji="0" lang="en-CA" sz="1400" b="0" i="0" u="none" strike="noStrike" kern="0" cap="none" spc="0" normalizeH="0" baseline="0" noProof="0" dirty="0">
              <a:ln>
                <a:noFill/>
              </a:ln>
              <a:solidFill>
                <a:srgbClr val="FFFFFF"/>
              </a:solidFill>
              <a:effectLst/>
              <a:uLnTx/>
              <a:uFillTx/>
              <a:latin typeface="Century Gothic" panose="020F0302020204030204"/>
              <a:ea typeface="+mn-ea"/>
              <a:cs typeface="+mn-cs"/>
            </a:endParaRPr>
          </a:p>
        </p:txBody>
      </p:sp>
      <p:pic>
        <p:nvPicPr>
          <p:cNvPr id="42" name="Picture 41" descr="Shape&#10;&#10;Description automatically generated with low confidence">
            <a:extLst>
              <a:ext uri="{FF2B5EF4-FFF2-40B4-BE49-F238E27FC236}">
                <a16:creationId xmlns:a16="http://schemas.microsoft.com/office/drawing/2014/main" id="{7DBD64A6-310E-4C0F-99C4-98A13D59DF2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776" y="5329816"/>
            <a:ext cx="504615" cy="504615"/>
          </a:xfrm>
          <a:prstGeom prst="rect">
            <a:avLst/>
          </a:prstGeom>
        </p:spPr>
      </p:pic>
      <p:grpSp>
        <p:nvGrpSpPr>
          <p:cNvPr id="43" name="Group 42">
            <a:extLst>
              <a:ext uri="{FF2B5EF4-FFF2-40B4-BE49-F238E27FC236}">
                <a16:creationId xmlns:a16="http://schemas.microsoft.com/office/drawing/2014/main" id="{72FB6A6D-FF45-418A-B82B-72FAEBDC7BAE}"/>
              </a:ext>
            </a:extLst>
          </p:cNvPr>
          <p:cNvGrpSpPr/>
          <p:nvPr/>
        </p:nvGrpSpPr>
        <p:grpSpPr>
          <a:xfrm>
            <a:off x="73646" y="3323338"/>
            <a:ext cx="3017929" cy="1847872"/>
            <a:chOff x="-867891" y="2539349"/>
            <a:chExt cx="2914650" cy="1900036"/>
          </a:xfrm>
          <a:solidFill>
            <a:srgbClr val="33333C">
              <a:lumMod val="60000"/>
              <a:lumOff val="40000"/>
            </a:srgbClr>
          </a:solidFill>
        </p:grpSpPr>
        <p:sp>
          <p:nvSpPr>
            <p:cNvPr id="44" name="Rectangle: Rounded Corners 43">
              <a:extLst>
                <a:ext uri="{FF2B5EF4-FFF2-40B4-BE49-F238E27FC236}">
                  <a16:creationId xmlns:a16="http://schemas.microsoft.com/office/drawing/2014/main" id="{7168C2F6-66EC-4692-9E5B-1690340F343A}"/>
                </a:ext>
              </a:extLst>
            </p:cNvPr>
            <p:cNvSpPr/>
            <p:nvPr/>
          </p:nvSpPr>
          <p:spPr>
            <a:xfrm>
              <a:off x="-867891" y="2539349"/>
              <a:ext cx="2914650" cy="1900036"/>
            </a:xfrm>
            <a:prstGeom prst="roundRect">
              <a:avLst/>
            </a:prstGeom>
            <a:grpFill/>
            <a:ln w="12700" cap="flat" cmpd="sng" algn="ctr">
              <a:noFill/>
              <a:prstDash val="solid"/>
              <a:miter lim="800000"/>
            </a:ln>
            <a:effectLst/>
          </p:spPr>
          <p:txBody>
            <a:bodyPr lIns="91440" tIns="45720" rIns="91440" bIns="45720" rtlCol="0" anchor="b"/>
            <a:lstStyle/>
            <a:p>
              <a:pPr algn="ctr">
                <a:defRPr/>
              </a:pPr>
              <a:r>
                <a:rPr lang="en-CA" sz="3200" b="1" kern="0" dirty="0">
                  <a:solidFill>
                    <a:srgbClr val="FFFFFF"/>
                  </a:solidFill>
                  <a:latin typeface="Century Gothic" panose="020F0302020204030204"/>
                </a:rPr>
                <a:t>300% </a:t>
              </a:r>
              <a:br>
                <a:rPr kumimoji="0" lang="en-CA" sz="3200" b="1" i="0" u="none" strike="noStrike" kern="0" cap="none" spc="0" normalizeH="0" baseline="0" noProof="0" dirty="0">
                  <a:ln>
                    <a:noFill/>
                  </a:ln>
                  <a:solidFill>
                    <a:srgbClr val="FFFFFF"/>
                  </a:solidFill>
                  <a:effectLst/>
                  <a:uLnTx/>
                  <a:uFillTx/>
                  <a:latin typeface="Century Gothic" panose="020F0302020204030204"/>
                  <a:ea typeface="+mn-ea"/>
                  <a:cs typeface="+mn-cs"/>
                </a:rPr>
              </a:br>
              <a:r>
                <a:rPr lang="en-CA" sz="1100" b="1" kern="0" dirty="0">
                  <a:solidFill>
                    <a:srgbClr val="FFFFFF"/>
                  </a:solidFill>
                  <a:latin typeface="Century Gothic" panose="020F0302020204030204"/>
                </a:rPr>
                <a:t>Increase in known Cyberattacks on IoT devices in 2019 and is now measured in </a:t>
              </a:r>
              <a:r>
                <a:rPr lang="en-CA" sz="1400" b="1" kern="0" dirty="0">
                  <a:solidFill>
                    <a:srgbClr val="FFFFFF"/>
                  </a:solidFill>
                  <a:latin typeface="Century Gothic" panose="020F0302020204030204"/>
                </a:rPr>
                <a:t>Billions</a:t>
              </a:r>
              <a:br>
                <a:rPr lang="en-CA" sz="1100" b="1" kern="0" dirty="0">
                  <a:solidFill>
                    <a:srgbClr val="FFFFFF"/>
                  </a:solidFill>
                  <a:latin typeface="Century Gothic" panose="020F0302020204030204"/>
                </a:rPr>
              </a:br>
              <a:r>
                <a:rPr kumimoji="0" lang="en-CA" sz="1050" b="1" i="0" u="none" strike="noStrike" kern="0" cap="none" spc="0" normalizeH="0" baseline="0" noProof="0" dirty="0">
                  <a:ln>
                    <a:noFill/>
                  </a:ln>
                  <a:solidFill>
                    <a:srgbClr val="FFFFFF"/>
                  </a:solidFill>
                  <a:effectLst/>
                  <a:uLnTx/>
                  <a:uFillTx/>
                  <a:latin typeface="Century Gothic" panose="020F0302020204030204"/>
                  <a:ea typeface="+mn-ea"/>
                  <a:cs typeface="+mn-cs"/>
                </a:rPr>
                <a:t>~</a:t>
              </a:r>
              <a:r>
                <a:rPr lang="en-CA" sz="1050" b="1" kern="0" dirty="0">
                  <a:solidFill>
                    <a:srgbClr val="FFFFFF"/>
                  </a:solidFill>
                  <a:latin typeface="Century Gothic" panose="020F0302020204030204"/>
                </a:rPr>
                <a:t>Forbes</a:t>
              </a:r>
              <a:endParaRPr kumimoji="0" lang="en-CA" sz="3200" b="1" i="0" u="none" strike="noStrike" kern="0" cap="none" spc="0" normalizeH="0" baseline="0" noProof="0" dirty="0">
                <a:ln>
                  <a:noFill/>
                </a:ln>
                <a:solidFill>
                  <a:srgbClr val="FFFFFF"/>
                </a:solidFill>
                <a:effectLst/>
                <a:uLnTx/>
                <a:uFillTx/>
                <a:latin typeface="Century Gothic" panose="020F0302020204030204"/>
                <a:ea typeface="+mn-ea"/>
                <a:cs typeface="+mn-cs"/>
              </a:endParaRPr>
            </a:p>
          </p:txBody>
        </p:sp>
        <p:pic>
          <p:nvPicPr>
            <p:cNvPr id="45" name="Picture 44" descr="Shape&#10;&#10;Description automatically generated with low confidence">
              <a:extLst>
                <a:ext uri="{FF2B5EF4-FFF2-40B4-BE49-F238E27FC236}">
                  <a16:creationId xmlns:a16="http://schemas.microsoft.com/office/drawing/2014/main" id="{C1863199-ECF1-4B63-A0F2-32672AEEB78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96904" y="2576025"/>
              <a:ext cx="483059" cy="494206"/>
            </a:xfrm>
            <a:prstGeom prst="rect">
              <a:avLst/>
            </a:prstGeom>
            <a:grpFill/>
            <a:ln>
              <a:noFill/>
            </a:ln>
          </p:spPr>
        </p:pic>
      </p:grpSp>
      <p:sp>
        <p:nvSpPr>
          <p:cNvPr id="46" name="Rectangle: Rounded Corners 45">
            <a:extLst>
              <a:ext uri="{FF2B5EF4-FFF2-40B4-BE49-F238E27FC236}">
                <a16:creationId xmlns:a16="http://schemas.microsoft.com/office/drawing/2014/main" id="{2A01B736-D196-4B58-804E-646125B84A00}"/>
              </a:ext>
            </a:extLst>
          </p:cNvPr>
          <p:cNvSpPr/>
          <p:nvPr/>
        </p:nvSpPr>
        <p:spPr>
          <a:xfrm>
            <a:off x="3189370" y="3298691"/>
            <a:ext cx="3598915" cy="756845"/>
          </a:xfrm>
          <a:prstGeom prst="roundRect">
            <a:avLst/>
          </a:prstGeom>
          <a:solidFill>
            <a:srgbClr val="5B2DAA"/>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chemeClr val="bg1"/>
                </a:solidFill>
                <a:effectLst/>
                <a:uLnTx/>
                <a:uFillTx/>
                <a:latin typeface="Century Gothic" panose="020F0302020204030204"/>
                <a:ea typeface="+mn-ea"/>
                <a:cs typeface="+mn-cs"/>
              </a:rPr>
              <a:t>45% </a:t>
            </a:r>
            <a:r>
              <a:rPr kumimoji="0" lang="en-CA" sz="1400" i="0" u="none" strike="noStrike" kern="0" cap="none" spc="0" normalizeH="0" baseline="0" noProof="0" dirty="0">
                <a:ln>
                  <a:noFill/>
                </a:ln>
                <a:solidFill>
                  <a:schemeClr val="bg1"/>
                </a:solidFill>
                <a:effectLst/>
                <a:uLnTx/>
                <a:uFillTx/>
                <a:latin typeface="Century Gothic" panose="020F0302020204030204"/>
                <a:ea typeface="+mn-ea"/>
                <a:cs typeface="+mn-cs"/>
              </a:rPr>
              <a:t>of</a:t>
            </a:r>
            <a:r>
              <a:rPr kumimoji="0" lang="en-CA" sz="1400" b="1" i="0" u="none" strike="noStrike" kern="0" cap="none" spc="0" normalizeH="0" baseline="0" noProof="0" dirty="0">
                <a:ln>
                  <a:noFill/>
                </a:ln>
                <a:solidFill>
                  <a:schemeClr val="bg1"/>
                </a:solidFill>
                <a:effectLst/>
                <a:uLnTx/>
                <a:uFillTx/>
                <a:latin typeface="Century Gothic" panose="020F0302020204030204"/>
                <a:ea typeface="+mn-ea"/>
                <a:cs typeface="+mn-cs"/>
              </a:rPr>
              <a:t> </a:t>
            </a:r>
            <a:r>
              <a:rPr kumimoji="0" lang="en-CA" sz="1400" i="0" u="none" strike="noStrike" kern="0" cap="none" spc="0" normalizeH="0" baseline="0" noProof="0" dirty="0">
                <a:ln>
                  <a:noFill/>
                </a:ln>
                <a:solidFill>
                  <a:schemeClr val="bg1"/>
                </a:solidFill>
                <a:effectLst/>
                <a:uLnTx/>
                <a:uFillTx/>
                <a:latin typeface="Century Gothic" panose="020F0302020204030204"/>
                <a:ea typeface="+mn-ea"/>
                <a:cs typeface="+mn-cs"/>
              </a:rPr>
              <a:t>businesses</a:t>
            </a:r>
            <a:r>
              <a:rPr kumimoji="0" lang="en-CA" sz="1400" b="1" i="0" u="none" strike="noStrike" kern="0" cap="none" spc="0" normalizeH="0" baseline="0" noProof="0" dirty="0">
                <a:ln>
                  <a:noFill/>
                </a:ln>
                <a:solidFill>
                  <a:schemeClr val="bg1"/>
                </a:solidFill>
                <a:effectLst/>
                <a:uLnTx/>
                <a:uFillTx/>
                <a:latin typeface="Century Gothic" panose="020F0302020204030204"/>
                <a:ea typeface="+mn-ea"/>
                <a:cs typeface="+mn-cs"/>
              </a:rPr>
              <a:t> </a:t>
            </a:r>
            <a:r>
              <a:rPr kumimoji="0" lang="en-CA" sz="1400" i="0" u="none" strike="noStrike" kern="0" cap="none" spc="0" normalizeH="0" baseline="0" noProof="0" dirty="0">
                <a:ln>
                  <a:noFill/>
                </a:ln>
                <a:solidFill>
                  <a:schemeClr val="bg1"/>
                </a:solidFill>
                <a:effectLst/>
                <a:uLnTx/>
                <a:uFillTx/>
                <a:latin typeface="Century Gothic" panose="020F0302020204030204"/>
                <a:ea typeface="+mn-ea"/>
                <a:cs typeface="+mn-cs"/>
              </a:rPr>
              <a:t>cite </a:t>
            </a:r>
            <a:r>
              <a:rPr kumimoji="0" lang="en-CA" sz="1400" b="1" i="0" u="none" strike="noStrike" kern="0" cap="none" spc="0" normalizeH="0" baseline="0" noProof="0" dirty="0">
                <a:ln>
                  <a:noFill/>
                </a:ln>
                <a:solidFill>
                  <a:schemeClr val="bg1"/>
                </a:solidFill>
                <a:effectLst/>
                <a:uLnTx/>
                <a:uFillTx/>
                <a:latin typeface="Century Gothic" panose="020F0302020204030204"/>
                <a:ea typeface="+mn-ea"/>
                <a:cs typeface="+mn-cs"/>
              </a:rPr>
              <a:t>lack of skills</a:t>
            </a:r>
            <a:r>
              <a:rPr kumimoji="0" lang="en-CA" sz="1400" i="0" u="none" strike="noStrike" kern="0" cap="none" spc="0" normalizeH="0" baseline="0" noProof="0" dirty="0">
                <a:ln>
                  <a:noFill/>
                </a:ln>
                <a:solidFill>
                  <a:schemeClr val="bg1"/>
                </a:solidFill>
                <a:effectLst/>
                <a:uLnTx/>
                <a:uFillTx/>
                <a:latin typeface="Century Gothic" panose="020F0302020204030204"/>
                <a:ea typeface="+mn-ea"/>
                <a:cs typeface="+mn-cs"/>
              </a:rPr>
              <a:t> and expertise for IoT adoption</a:t>
            </a:r>
            <a:br>
              <a:rPr kumimoji="0" lang="en-CA" sz="1400" i="0" u="none" strike="noStrike" kern="0" cap="none" spc="0" normalizeH="0" baseline="0" noProof="0" dirty="0">
                <a:ln>
                  <a:noFill/>
                </a:ln>
                <a:solidFill>
                  <a:schemeClr val="bg1"/>
                </a:solidFill>
                <a:effectLst/>
                <a:uLnTx/>
                <a:uFillTx/>
                <a:latin typeface="Century Gothic" panose="020F0302020204030204"/>
                <a:ea typeface="+mn-ea"/>
                <a:cs typeface="+mn-cs"/>
              </a:rPr>
            </a:br>
            <a:r>
              <a:rPr kumimoji="0" lang="en-CA" sz="1000" i="0" u="none" strike="noStrike" kern="0" cap="none" spc="0" normalizeH="0" baseline="0" noProof="0" dirty="0">
                <a:ln>
                  <a:noFill/>
                </a:ln>
                <a:solidFill>
                  <a:schemeClr val="bg1"/>
                </a:solidFill>
                <a:effectLst/>
                <a:uLnTx/>
                <a:uFillTx/>
                <a:latin typeface="Century Gothic" panose="020F0302020204030204"/>
                <a:ea typeface="+mn-ea"/>
                <a:cs typeface="+mn-cs"/>
              </a:rPr>
              <a:t>~ IoT World</a:t>
            </a:r>
            <a:endParaRPr kumimoji="0" lang="en-CA" sz="1400" i="0" u="none" strike="noStrike" kern="0" cap="none" spc="0" normalizeH="0" baseline="0" noProof="0" dirty="0">
              <a:ln>
                <a:noFill/>
              </a:ln>
              <a:solidFill>
                <a:schemeClr val="bg1"/>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i="0" u="none" strike="noStrike" kern="0" cap="none" spc="0" normalizeH="0" baseline="0" noProof="0" dirty="0">
              <a:ln>
                <a:noFill/>
              </a:ln>
              <a:solidFill>
                <a:schemeClr val="bg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175392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0137B31-C2E4-27A2-6549-212C51F78153}"/>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BA2ED4A3-DC65-45F3-978E-FB4AFCD23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7534655" cy="6858000"/>
          </a:xfrm>
          <a:prstGeom prst="rect">
            <a:avLst/>
          </a:prstGeom>
          <a:solidFill>
            <a:schemeClr val="tx2">
              <a:alpha val="15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D4ACDFF9-6F4F-44AB-88A8-B2C9E674D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8040" y="1"/>
            <a:ext cx="4643959"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D5A239B-C15D-A7C6-0967-4DBB83D807A7}"/>
              </a:ext>
            </a:extLst>
          </p:cNvPr>
          <p:cNvSpPr txBox="1">
            <a:spLocks/>
          </p:cNvSpPr>
          <p:nvPr/>
        </p:nvSpPr>
        <p:spPr>
          <a:xfrm>
            <a:off x="8146996" y="1968978"/>
            <a:ext cx="3417713" cy="2374422"/>
          </a:xfrm>
          <a:prstGeom prst="rect">
            <a:avLst/>
          </a:prstGeom>
        </p:spPr>
        <p:txBody>
          <a:bodyPr vert="horz" lIns="91440" tIns="45720" rIns="91440" bIns="4572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pPr algn="ctr">
              <a:lnSpc>
                <a:spcPct val="90000"/>
              </a:lnSpc>
              <a:spcAft>
                <a:spcPts val="600"/>
              </a:spcAft>
            </a:pPr>
            <a:r>
              <a:rPr lang="fr-CA" sz="4800" b="0" dirty="0"/>
              <a:t>Avantages des jumeaux numériques</a:t>
            </a:r>
          </a:p>
          <a:p>
            <a:pPr>
              <a:lnSpc>
                <a:spcPct val="90000"/>
              </a:lnSpc>
              <a:spcAft>
                <a:spcPts val="600"/>
              </a:spcAft>
            </a:pPr>
            <a:endParaRPr lang="en-US" sz="4800" b="0" dirty="0"/>
          </a:p>
        </p:txBody>
      </p:sp>
      <p:graphicFrame>
        <p:nvGraphicFramePr>
          <p:cNvPr id="32" name="Content Placeholder 9">
            <a:extLst>
              <a:ext uri="{FF2B5EF4-FFF2-40B4-BE49-F238E27FC236}">
                <a16:creationId xmlns:a16="http://schemas.microsoft.com/office/drawing/2014/main" id="{564C0FF2-0FCB-FA9C-C428-A59959F499F1}"/>
              </a:ext>
            </a:extLst>
          </p:cNvPr>
          <p:cNvGraphicFramePr>
            <a:graphicFrameLocks noGrp="1"/>
          </p:cNvGraphicFramePr>
          <p:nvPr>
            <p:ph idx="1"/>
          </p:nvPr>
        </p:nvGraphicFramePr>
        <p:xfrm>
          <a:off x="627290" y="638175"/>
          <a:ext cx="6625766" cy="5538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560828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CEA6-2816-6765-CB3C-8C0830A3E3FB}"/>
              </a:ext>
            </a:extLst>
          </p:cNvPr>
          <p:cNvSpPr>
            <a:spLocks noGrp="1"/>
          </p:cNvSpPr>
          <p:nvPr>
            <p:ph type="title"/>
          </p:nvPr>
        </p:nvSpPr>
        <p:spPr>
          <a:xfrm>
            <a:off x="558344" y="525381"/>
            <a:ext cx="5266194" cy="507242"/>
          </a:xfrm>
        </p:spPr>
        <p:txBody>
          <a:bodyPr anchor="t">
            <a:normAutofit/>
          </a:bodyPr>
          <a:lstStyle/>
          <a:p>
            <a:r>
              <a:rPr lang="en-US" dirty="0"/>
              <a:t>IoT Verticals</a:t>
            </a:r>
            <a:endParaRPr lang="en-CA" dirty="0"/>
          </a:p>
        </p:txBody>
      </p:sp>
      <p:sp>
        <p:nvSpPr>
          <p:cNvPr id="33" name="Text Placeholder 2">
            <a:extLst>
              <a:ext uri="{FF2B5EF4-FFF2-40B4-BE49-F238E27FC236}">
                <a16:creationId xmlns:a16="http://schemas.microsoft.com/office/drawing/2014/main" id="{D968EC66-D144-12FF-A835-6EA2ABF78F84}"/>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17" name="Content Placeholder 3">
            <a:extLst>
              <a:ext uri="{FF2B5EF4-FFF2-40B4-BE49-F238E27FC236}">
                <a16:creationId xmlns:a16="http://schemas.microsoft.com/office/drawing/2014/main" id="{CF15EA4F-101F-427D-1E2A-ED55510DDACC}"/>
              </a:ext>
            </a:extLst>
          </p:cNvPr>
          <p:cNvGraphicFramePr>
            <a:graphicFrameLocks noGrp="1"/>
          </p:cNvGraphicFramePr>
          <p:nvPr>
            <p:ph idx="14"/>
            <p:extLst>
              <p:ext uri="{D42A27DB-BD31-4B8C-83A1-F6EECF244321}">
                <p14:modId xmlns:p14="http://schemas.microsoft.com/office/powerpoint/2010/main" val="2928948920"/>
              </p:ext>
            </p:extLst>
          </p:nvPr>
        </p:nvGraphicFramePr>
        <p:xfrm>
          <a:off x="2522374" y="1445518"/>
          <a:ext cx="7170264" cy="4607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1049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9731-BAB0-47EF-A70B-A4602C7DC974}"/>
              </a:ext>
            </a:extLst>
          </p:cNvPr>
          <p:cNvSpPr>
            <a:spLocks noGrp="1"/>
          </p:cNvSpPr>
          <p:nvPr>
            <p:ph type="title"/>
          </p:nvPr>
        </p:nvSpPr>
        <p:spPr>
          <a:xfrm>
            <a:off x="558344" y="525381"/>
            <a:ext cx="5266194" cy="507242"/>
          </a:xfrm>
        </p:spPr>
        <p:txBody>
          <a:bodyPr anchor="t">
            <a:normAutofit/>
          </a:bodyPr>
          <a:lstStyle/>
          <a:p>
            <a:r>
              <a:rPr lang="en-CA" sz="2400" dirty="0"/>
              <a:t>Opportunities</a:t>
            </a:r>
          </a:p>
        </p:txBody>
      </p:sp>
      <p:sp>
        <p:nvSpPr>
          <p:cNvPr id="28" name="Text Placeholder 2">
            <a:extLst>
              <a:ext uri="{FF2B5EF4-FFF2-40B4-BE49-F238E27FC236}">
                <a16:creationId xmlns:a16="http://schemas.microsoft.com/office/drawing/2014/main" id="{E42B8772-51BF-599B-C961-F46558FBF483}"/>
              </a:ext>
            </a:extLst>
          </p:cNvPr>
          <p:cNvSpPr>
            <a:spLocks noGrp="1"/>
          </p:cNvSpPr>
          <p:nvPr>
            <p:ph type="body" sz="quarter" idx="13"/>
          </p:nvPr>
        </p:nvSpPr>
        <p:spPr>
          <a:xfrm>
            <a:off x="6365875" y="512763"/>
            <a:ext cx="5286125" cy="519861"/>
          </a:xfrm>
        </p:spPr>
        <p:txBody>
          <a:bodyPr/>
          <a:lstStyle/>
          <a:p>
            <a:endParaRPr lang="en-US" dirty="0"/>
          </a:p>
        </p:txBody>
      </p:sp>
      <p:graphicFrame>
        <p:nvGraphicFramePr>
          <p:cNvPr id="29" name="Content Placeholder 8">
            <a:extLst>
              <a:ext uri="{FF2B5EF4-FFF2-40B4-BE49-F238E27FC236}">
                <a16:creationId xmlns:a16="http://schemas.microsoft.com/office/drawing/2014/main" id="{7D3F9AC2-5FFC-436C-CD2A-42FF5AD74181}"/>
              </a:ext>
            </a:extLst>
          </p:cNvPr>
          <p:cNvGraphicFramePr>
            <a:graphicFrameLocks noGrp="1"/>
          </p:cNvGraphicFramePr>
          <p:nvPr>
            <p:ph idx="1"/>
            <p:extLst>
              <p:ext uri="{D42A27DB-BD31-4B8C-83A1-F6EECF244321}">
                <p14:modId xmlns:p14="http://schemas.microsoft.com/office/powerpoint/2010/main" val="1426834119"/>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008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4ED867-46EC-C535-B1C0-DE8A04223D27}"/>
              </a:ext>
            </a:extLst>
          </p:cNvPr>
          <p:cNvSpPr>
            <a:spLocks noGrp="1"/>
          </p:cNvSpPr>
          <p:nvPr>
            <p:ph type="title"/>
          </p:nvPr>
        </p:nvSpPr>
        <p:spPr>
          <a:xfrm>
            <a:off x="558344" y="525381"/>
            <a:ext cx="5266194" cy="507242"/>
          </a:xfrm>
        </p:spPr>
        <p:txBody>
          <a:bodyPr anchor="t">
            <a:normAutofit/>
          </a:bodyPr>
          <a:lstStyle/>
          <a:p>
            <a:r>
              <a:rPr lang="en-US" dirty="0"/>
              <a:t>Digital Platforms IoT Program</a:t>
            </a:r>
            <a:endParaRPr lang="en-CA" dirty="0"/>
          </a:p>
        </p:txBody>
      </p:sp>
      <p:sp>
        <p:nvSpPr>
          <p:cNvPr id="13" name="Text Placeholder 2">
            <a:extLst>
              <a:ext uri="{FF2B5EF4-FFF2-40B4-BE49-F238E27FC236}">
                <a16:creationId xmlns:a16="http://schemas.microsoft.com/office/drawing/2014/main" id="{0A830BC2-CC15-DACD-7BCB-8A53CFE3BA2A}"/>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11" name="Content Placeholder 2">
            <a:extLst>
              <a:ext uri="{FF2B5EF4-FFF2-40B4-BE49-F238E27FC236}">
                <a16:creationId xmlns:a16="http://schemas.microsoft.com/office/drawing/2014/main" id="{0F42211F-CC53-07F5-8101-982CC221DDE9}"/>
              </a:ext>
            </a:extLst>
          </p:cNvPr>
          <p:cNvGraphicFramePr>
            <a:graphicFrameLocks noGrp="1"/>
          </p:cNvGraphicFramePr>
          <p:nvPr>
            <p:ph idx="1"/>
            <p:extLst>
              <p:ext uri="{D42A27DB-BD31-4B8C-83A1-F6EECF244321}">
                <p14:modId xmlns:p14="http://schemas.microsoft.com/office/powerpoint/2010/main" val="2700520605"/>
              </p:ext>
            </p:extLst>
          </p:nvPr>
        </p:nvGraphicFramePr>
        <p:xfrm>
          <a:off x="620610" y="1254034"/>
          <a:ext cx="11093656" cy="4733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4565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AD89-28BC-7D75-D213-B1AE4FE0BAB7}"/>
              </a:ext>
            </a:extLst>
          </p:cNvPr>
          <p:cNvSpPr>
            <a:spLocks noGrp="1"/>
          </p:cNvSpPr>
          <p:nvPr>
            <p:ph type="title"/>
          </p:nvPr>
        </p:nvSpPr>
        <p:spPr/>
        <p:txBody>
          <a:bodyPr>
            <a:normAutofit fontScale="90000"/>
          </a:bodyPr>
          <a:lstStyle/>
          <a:p>
            <a:r>
              <a:rPr lang="en-US" dirty="0"/>
              <a:t>Current IoT Projects</a:t>
            </a:r>
            <a:br>
              <a:rPr lang="en-US" dirty="0"/>
            </a:br>
            <a:endParaRPr lang="en-CA" dirty="0"/>
          </a:p>
        </p:txBody>
      </p:sp>
      <p:sp>
        <p:nvSpPr>
          <p:cNvPr id="3" name="Text Placeholder 2">
            <a:extLst>
              <a:ext uri="{FF2B5EF4-FFF2-40B4-BE49-F238E27FC236}">
                <a16:creationId xmlns:a16="http://schemas.microsoft.com/office/drawing/2014/main" id="{EE021DE3-BC29-27D4-D88E-C069012A40E9}"/>
              </a:ext>
            </a:extLst>
          </p:cNvPr>
          <p:cNvSpPr>
            <a:spLocks noGrp="1"/>
          </p:cNvSpPr>
          <p:nvPr>
            <p:ph type="body" sz="quarter" idx="13"/>
          </p:nvPr>
        </p:nvSpPr>
        <p:spPr/>
        <p:txBody>
          <a:bodyPr/>
          <a:lstStyle/>
          <a:p>
            <a:endParaRPr lang="en-CA"/>
          </a:p>
        </p:txBody>
      </p:sp>
      <p:graphicFrame>
        <p:nvGraphicFramePr>
          <p:cNvPr id="6" name="Content Placeholder 5">
            <a:extLst>
              <a:ext uri="{FF2B5EF4-FFF2-40B4-BE49-F238E27FC236}">
                <a16:creationId xmlns:a16="http://schemas.microsoft.com/office/drawing/2014/main" id="{FD9A53D5-0FE8-16BE-F042-D67BE83E4AF7}"/>
              </a:ext>
            </a:extLst>
          </p:cNvPr>
          <p:cNvGraphicFramePr>
            <a:graphicFrameLocks noGrp="1"/>
          </p:cNvGraphicFramePr>
          <p:nvPr>
            <p:ph idx="1"/>
            <p:extLst>
              <p:ext uri="{D42A27DB-BD31-4B8C-83A1-F6EECF244321}">
                <p14:modId xmlns:p14="http://schemas.microsoft.com/office/powerpoint/2010/main" val="3838940419"/>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9374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1FB9-2183-9E15-1956-486F81170BF2}"/>
              </a:ext>
            </a:extLst>
          </p:cNvPr>
          <p:cNvSpPr>
            <a:spLocks noGrp="1"/>
          </p:cNvSpPr>
          <p:nvPr>
            <p:ph type="title"/>
          </p:nvPr>
        </p:nvSpPr>
        <p:spPr>
          <a:xfrm>
            <a:off x="558344" y="525381"/>
            <a:ext cx="5266194" cy="507242"/>
          </a:xfrm>
        </p:spPr>
        <p:txBody>
          <a:bodyPr anchor="t">
            <a:normAutofit/>
          </a:bodyPr>
          <a:lstStyle/>
          <a:p>
            <a:pPr>
              <a:lnSpc>
                <a:spcPct val="110000"/>
              </a:lnSpc>
            </a:pPr>
            <a:r>
              <a:rPr lang="en-US" sz="1400" dirty="0"/>
              <a:t>Potential Future Use Cases</a:t>
            </a:r>
            <a:br>
              <a:rPr lang="en-US" sz="1400" dirty="0"/>
            </a:br>
            <a:endParaRPr lang="en-CA" sz="1400" dirty="0"/>
          </a:p>
        </p:txBody>
      </p:sp>
      <p:sp>
        <p:nvSpPr>
          <p:cNvPr id="19" name="Text Placeholder 2">
            <a:extLst>
              <a:ext uri="{FF2B5EF4-FFF2-40B4-BE49-F238E27FC236}">
                <a16:creationId xmlns:a16="http://schemas.microsoft.com/office/drawing/2014/main" id="{0A3E17EF-9D28-F8D4-5792-022E22AED551}"/>
              </a:ext>
            </a:extLst>
          </p:cNvPr>
          <p:cNvSpPr>
            <a:spLocks noGrp="1"/>
          </p:cNvSpPr>
          <p:nvPr>
            <p:ph type="body" sz="quarter" idx="13"/>
          </p:nvPr>
        </p:nvSpPr>
        <p:spPr>
          <a:xfrm>
            <a:off x="6365875" y="512763"/>
            <a:ext cx="5286125" cy="519861"/>
          </a:xfrm>
        </p:spPr>
        <p:txBody>
          <a:bodyPr/>
          <a:lstStyle/>
          <a:p>
            <a:endParaRPr lang="en-US"/>
          </a:p>
        </p:txBody>
      </p:sp>
      <p:pic>
        <p:nvPicPr>
          <p:cNvPr id="8" name="Picture Placeholder 7" descr="A group of metal gears with words&#10;&#10;Description automatically generated">
            <a:extLst>
              <a:ext uri="{FF2B5EF4-FFF2-40B4-BE49-F238E27FC236}">
                <a16:creationId xmlns:a16="http://schemas.microsoft.com/office/drawing/2014/main" id="{754FAC5F-1832-68A7-C7B7-494C3C54469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2074" r="22074"/>
          <a:stretch>
            <a:fillRect/>
          </a:stretch>
        </p:blipFill>
        <p:spPr>
          <a:xfrm>
            <a:off x="6267451" y="1314450"/>
            <a:ext cx="5365750" cy="4706938"/>
          </a:xfrm>
        </p:spPr>
      </p:pic>
      <p:graphicFrame>
        <p:nvGraphicFramePr>
          <p:cNvPr id="21" name="Content Placeholder 3">
            <a:extLst>
              <a:ext uri="{FF2B5EF4-FFF2-40B4-BE49-F238E27FC236}">
                <a16:creationId xmlns:a16="http://schemas.microsoft.com/office/drawing/2014/main" id="{ABC6AB38-2CAE-A631-57A3-F815F625E7EB}"/>
              </a:ext>
            </a:extLst>
          </p:cNvPr>
          <p:cNvGraphicFramePr>
            <a:graphicFrameLocks noGrp="1"/>
          </p:cNvGraphicFramePr>
          <p:nvPr>
            <p:ph idx="14"/>
            <p:extLst>
              <p:ext uri="{D42A27DB-BD31-4B8C-83A1-F6EECF244321}">
                <p14:modId xmlns:p14="http://schemas.microsoft.com/office/powerpoint/2010/main" val="3820001857"/>
              </p:ext>
            </p:extLst>
          </p:nvPr>
        </p:nvGraphicFramePr>
        <p:xfrm>
          <a:off x="558344" y="1162050"/>
          <a:ext cx="5266194" cy="485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0692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5949-4E32-7067-883D-602E8B53ECAB}"/>
              </a:ext>
            </a:extLst>
          </p:cNvPr>
          <p:cNvSpPr txBox="1">
            <a:spLocks/>
          </p:cNvSpPr>
          <p:nvPr/>
        </p:nvSpPr>
        <p:spPr>
          <a:xfrm>
            <a:off x="1596580" y="1577340"/>
            <a:ext cx="8998839" cy="1851660"/>
          </a:xfrm>
          <a:prstGeom prst="rect">
            <a:avLst/>
          </a:prstGeom>
        </p:spPr>
        <p:txBody>
          <a:bodyPr>
            <a:noAutofit/>
          </a:bodyPr>
          <a:lstStyle>
            <a:lvl1pPr algn="l" defTabSz="914400" rtl="0" eaLnBrk="1" latinLnBrk="0" hangingPunct="1">
              <a:lnSpc>
                <a:spcPct val="90000"/>
              </a:lnSpc>
              <a:spcBef>
                <a:spcPct val="0"/>
              </a:spcBef>
              <a:buNone/>
              <a:defRPr sz="2000" kern="1200">
                <a:solidFill>
                  <a:schemeClr val="tx1"/>
                </a:solidFill>
                <a:latin typeface="+mj-lt"/>
                <a:ea typeface="+mj-ea"/>
                <a:cs typeface="+mj-cs"/>
              </a:defRPr>
            </a:lvl1pPr>
          </a:lstStyle>
          <a:p>
            <a:pPr algn="ctr"/>
            <a:r>
              <a:rPr lang="fr-FR" sz="4000" dirty="0">
                <a:effectLst>
                  <a:outerShdw blurRad="38100" dist="38100" dir="2700000" algn="tl">
                    <a:srgbClr val="000000">
                      <a:alpha val="43137"/>
                    </a:srgbClr>
                  </a:outerShdw>
                </a:effectLst>
                <a:latin typeface="Calibri"/>
                <a:ea typeface="Calibri" panose="020F0502020204030204" pitchFamily="34" charset="0"/>
                <a:cs typeface="Calibri"/>
              </a:rPr>
              <a:t>Internet des objets au sein du GC</a:t>
            </a:r>
            <a:br>
              <a:rPr lang="en-CA" sz="4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r>
              <a:rPr lang="en-CA" sz="4000" dirty="0">
                <a:effectLst>
                  <a:outerShdw blurRad="38100" dist="38100" dir="2700000" algn="tl">
                    <a:srgbClr val="000000">
                      <a:alpha val="43137"/>
                    </a:srgbClr>
                  </a:outerShdw>
                </a:effectLst>
                <a:latin typeface="Calibri"/>
                <a:ea typeface="Calibri" panose="020F0502020204030204" pitchFamily="34" charset="0"/>
                <a:cs typeface="Calibri"/>
              </a:rPr>
              <a:t>__________________________________</a:t>
            </a:r>
            <a:br>
              <a:rPr lang="en-CA" sz="4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br>
              <a:rPr lang="en-CA" sz="5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endParaRPr lang="en-CA" sz="5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92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421764|-14129459|-10013765|-16738424|-16728873|Shared Services Canada&quot;,&quot;Id&quot;:&quot;62a7480b37433710d825a664&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SSC Theme">
  <a:themeElements>
    <a:clrScheme name="SSC">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SS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8AB35B-0E58-4A5A-AFEB-436283E79E9E}" vid="{AF2DBB3B-1B03-4898-9C41-570D63DE6C2B}"/>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71b388c-aec0-469b-9eb6-cc21afc5c65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2A3E381F015746AFB4D56598626662" ma:contentTypeVersion="18" ma:contentTypeDescription="Create a new document." ma:contentTypeScope="" ma:versionID="6fdb26f22e183bfeaa101b4cabbc7605">
  <xsd:schema xmlns:xsd="http://www.w3.org/2001/XMLSchema" xmlns:xs="http://www.w3.org/2001/XMLSchema" xmlns:p="http://schemas.microsoft.com/office/2006/metadata/properties" xmlns:ns3="95d922f7-d9eb-4d3b-a9c4-98e41eb75289" xmlns:ns4="371b388c-aec0-469b-9eb6-cc21afc5c651" targetNamespace="http://schemas.microsoft.com/office/2006/metadata/properties" ma:root="true" ma:fieldsID="1293814ebe4f1b5b1e5c82e877ce50b6" ns3:_="" ns4:_="">
    <xsd:import namespace="95d922f7-d9eb-4d3b-a9c4-98e41eb75289"/>
    <xsd:import namespace="371b388c-aec0-469b-9eb6-cc21afc5c65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LengthInSeconds" minOccurs="0"/>
                <xsd:element ref="ns4:MediaServiceOCR" minOccurs="0"/>
                <xsd:element ref="ns4:_activity" minOccurs="0"/>
                <xsd:element ref="ns4:MediaServiceObjectDetectorVersions" minOccurs="0"/>
                <xsd:element ref="ns4:MediaServiceLocation"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d922f7-d9eb-4d3b-a9c4-98e41eb7528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1b388c-aec0-469b-9eb6-cc21afc5c65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118351-5B25-441D-9890-908C751A3A08}">
  <ds:schemaRefs>
    <ds:schemaRef ds:uri="http://purl.org/dc/terms/"/>
    <ds:schemaRef ds:uri="371b388c-aec0-469b-9eb6-cc21afc5c651"/>
    <ds:schemaRef ds:uri="http://schemas.microsoft.com/office/2006/documentManagement/types"/>
    <ds:schemaRef ds:uri="95d922f7-d9eb-4d3b-a9c4-98e41eb75289"/>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31DC259-59B5-459A-B335-86E4DF64B337}">
  <ds:schemaRefs>
    <ds:schemaRef ds:uri="http://schemas.microsoft.com/sharepoint/v3/contenttype/forms"/>
  </ds:schemaRefs>
</ds:datastoreItem>
</file>

<file path=customXml/itemProps3.xml><?xml version="1.0" encoding="utf-8"?>
<ds:datastoreItem xmlns:ds="http://schemas.openxmlformats.org/officeDocument/2006/customXml" ds:itemID="{95859211-8F2C-4A41-8FF5-6AF6955A30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d922f7-d9eb-4d3b-a9c4-98e41eb75289"/>
    <ds:schemaRef ds:uri="371b388c-aec0-469b-9eb6-cc21afc5c6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SSC-Powerpoint-Template (2023)</Template>
  <TotalTime>50166</TotalTime>
  <Words>1436</Words>
  <Application>Microsoft Office PowerPoint</Application>
  <PresentationFormat>Widescreen</PresentationFormat>
  <Paragraphs>198</Paragraphs>
  <Slides>30</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Century Gothic</vt:lpstr>
      <vt:lpstr>Corbel</vt:lpstr>
      <vt:lpstr>SSC Theme</vt:lpstr>
      <vt:lpstr>Depth</vt:lpstr>
      <vt:lpstr>Internet of Things in the GC</vt:lpstr>
      <vt:lpstr>Internet of Things – what it is and why it matters</vt:lpstr>
      <vt:lpstr>The Internet of Things – Trends &amp; Disruptions </vt:lpstr>
      <vt:lpstr>IoT Verticals</vt:lpstr>
      <vt:lpstr>Opportunities</vt:lpstr>
      <vt:lpstr>Digital Platforms IoT Program</vt:lpstr>
      <vt:lpstr>Current IoT Projects </vt:lpstr>
      <vt:lpstr>Potential Future Use Cases </vt:lpstr>
      <vt:lpstr>PowerPoint Presentation</vt:lpstr>
      <vt:lpstr>PowerPoint Presentation</vt:lpstr>
      <vt:lpstr>Internet des objets – De quoi s’agit-il et pourquoi est-ce important?</vt:lpstr>
      <vt:lpstr>Internet des objets – Tendances et perturbations </vt:lpstr>
      <vt:lpstr>Secteurs verticaux de l’IdO</vt:lpstr>
      <vt:lpstr>Possibilités</vt:lpstr>
      <vt:lpstr>Programme de plateformes numériques pour l’IdO</vt:lpstr>
      <vt:lpstr>Possibles cas d’utilisation futurs </vt:lpstr>
      <vt:lpstr>PowerPoint Presentation</vt:lpstr>
      <vt:lpstr>Augmented Reality (AR)</vt:lpstr>
      <vt:lpstr>PowerPoint Presentation</vt:lpstr>
      <vt:lpstr>PowerPoint Presentation</vt:lpstr>
      <vt:lpstr>PowerPoint Presentation</vt:lpstr>
      <vt:lpstr>PowerPoint Presentation</vt:lpstr>
      <vt:lpstr>PowerPoint Presentation</vt:lpstr>
      <vt:lpstr>PowerPoint Presentation</vt:lpstr>
      <vt:lpstr>Réalité augmentée (RA)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DFO &amp; IoT</dc:title>
  <dc:creator>Santary, William (SSC/SPC)</dc:creator>
  <cp:lastModifiedBy>Gauthier9, Michel (SSC/SPC)</cp:lastModifiedBy>
  <cp:revision>31</cp:revision>
  <dcterms:created xsi:type="dcterms:W3CDTF">2024-09-03T18:03:02Z</dcterms:created>
  <dcterms:modified xsi:type="dcterms:W3CDTF">2024-10-23T11:56:56Z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0x0101002C2A3E381F015746AFB4D56598626662</vt:lpwstr>
  </property>
  <property fmtid="{D5CDD505-2E9C-101B-9397-08002B2CF9AE}" pid="3" name="MediaServiceImageTags">
    <vt:lpwstr/>
  </property>
  <property fmtid="{D5CDD505-2E9C-101B-9397-08002B2CF9AE}" pid="4" name="MSIP_Label_8951c139-e885-4e7f-8042-c4c17a61b6ec_Enabled">
    <vt:lpwstr>true</vt:lpwstr>
  </property>
  <property fmtid="{D5CDD505-2E9C-101B-9397-08002B2CF9AE}" pid="5" name="MSIP_Label_8951c139-e885-4e7f-8042-c4c17a61b6ec_SetDate">
    <vt:lpwstr>2024-09-13T13:24:00Z</vt:lpwstr>
  </property>
  <property fmtid="{D5CDD505-2E9C-101B-9397-08002B2CF9AE}" pid="6" name="MSIP_Label_8951c139-e885-4e7f-8042-c4c17a61b6ec_Method">
    <vt:lpwstr>Standard</vt:lpwstr>
  </property>
  <property fmtid="{D5CDD505-2E9C-101B-9397-08002B2CF9AE}" pid="7" name="MSIP_Label_8951c139-e885-4e7f-8042-c4c17a61b6ec_Name">
    <vt:lpwstr>Unclassified</vt:lpwstr>
  </property>
  <property fmtid="{D5CDD505-2E9C-101B-9397-08002B2CF9AE}" pid="8" name="MSIP_Label_8951c139-e885-4e7f-8042-c4c17a61b6ec_SiteId">
    <vt:lpwstr>d05bc194-94bf-4ad6-ae2e-1db0f2e38f5e</vt:lpwstr>
  </property>
  <property fmtid="{D5CDD505-2E9C-101B-9397-08002B2CF9AE}" pid="9" name="MSIP_Label_8951c139-e885-4e7f-8042-c4c17a61b6ec_ActionId">
    <vt:lpwstr>8a233e52-317c-4cf8-b4af-f39d23457b9d</vt:lpwstr>
  </property>
  <property fmtid="{D5CDD505-2E9C-101B-9397-08002B2CF9AE}" pid="10" name="MSIP_Label_8951c139-e885-4e7f-8042-c4c17a61b6ec_ContentBits">
    <vt:lpwstr>1</vt:lpwstr>
  </property>
  <property fmtid="{D5CDD505-2E9C-101B-9397-08002B2CF9AE}" pid="11" name="ClassificationContentMarkingHeaderLocations">
    <vt:lpwstr>SSC Theme:3</vt:lpwstr>
  </property>
  <property fmtid="{D5CDD505-2E9C-101B-9397-08002B2CF9AE}" pid="12" name="ClassificationContentMarkingHeaderText">
    <vt:lpwstr>Unclassified | Non classifié</vt:lpwstr>
  </property>
</Properties>
</file>